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sldIdLst>
    <p:sldId id="257" r:id="rId3"/>
    <p:sldId id="288" r:id="rId4"/>
    <p:sldId id="289" r:id="rId5"/>
    <p:sldId id="259" r:id="rId6"/>
    <p:sldId id="260" r:id="rId7"/>
    <p:sldId id="261" r:id="rId8"/>
    <p:sldId id="267" r:id="rId9"/>
    <p:sldId id="290" r:id="rId10"/>
    <p:sldId id="278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285" r:id="rId19"/>
    <p:sldId id="300" r:id="rId20"/>
    <p:sldId id="270" r:id="rId21"/>
    <p:sldId id="276" r:id="rId22"/>
    <p:sldId id="279" r:id="rId23"/>
    <p:sldId id="271" r:id="rId24"/>
    <p:sldId id="262" r:id="rId25"/>
    <p:sldId id="273" r:id="rId26"/>
    <p:sldId id="301" r:id="rId27"/>
    <p:sldId id="272" r:id="rId28"/>
    <p:sldId id="302" r:id="rId29"/>
    <p:sldId id="280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0C7"/>
    <a:srgbClr val="9BBB59"/>
    <a:srgbClr val="FF9933"/>
    <a:srgbClr val="FFFFFF"/>
    <a:srgbClr val="33A2C9"/>
    <a:srgbClr val="56A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Discoverable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Foglio1!$H$9:$H$24</c:f>
              <c:numCache>
                <c:formatCode>General</c:formatCode>
                <c:ptCount val="16"/>
                <c:pt idx="0">
                  <c:v>418875</c:v>
                </c:pt>
                <c:pt idx="1">
                  <c:v>1403</c:v>
                </c:pt>
                <c:pt idx="2">
                  <c:v>27186</c:v>
                </c:pt>
                <c:pt idx="3">
                  <c:v>3935</c:v>
                </c:pt>
                <c:pt idx="4">
                  <c:v>40036</c:v>
                </c:pt>
                <c:pt idx="5">
                  <c:v>872026</c:v>
                </c:pt>
                <c:pt idx="6">
                  <c:v>870673</c:v>
                </c:pt>
                <c:pt idx="7">
                  <c:v>810</c:v>
                </c:pt>
                <c:pt idx="8">
                  <c:v>77541</c:v>
                </c:pt>
                <c:pt idx="9">
                  <c:v>2884788</c:v>
                </c:pt>
                <c:pt idx="10">
                  <c:v>7</c:v>
                </c:pt>
                <c:pt idx="11">
                  <c:v>196</c:v>
                </c:pt>
                <c:pt idx="12">
                  <c:v>15</c:v>
                </c:pt>
                <c:pt idx="13">
                  <c:v>569</c:v>
                </c:pt>
                <c:pt idx="14">
                  <c:v>16</c:v>
                </c:pt>
                <c:pt idx="15">
                  <c:v>1105715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E-4C42-A7B3-B737D7D73A38}"/>
            </c:ext>
          </c:extLst>
        </c:ser>
        <c:ser>
          <c:idx val="1"/>
          <c:order val="1"/>
          <c:tx>
            <c:v>Accessible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Foglio1!$P$9:$P$24</c:f>
              <c:numCache>
                <c:formatCode>General</c:formatCode>
                <c:ptCount val="16"/>
                <c:pt idx="0">
                  <c:v>398536</c:v>
                </c:pt>
                <c:pt idx="1">
                  <c:v>221</c:v>
                </c:pt>
                <c:pt idx="2">
                  <c:v>25567</c:v>
                </c:pt>
                <c:pt idx="3">
                  <c:v>1440</c:v>
                </c:pt>
                <c:pt idx="4">
                  <c:v>26741</c:v>
                </c:pt>
                <c:pt idx="5">
                  <c:v>1363</c:v>
                </c:pt>
                <c:pt idx="6">
                  <c:v>2</c:v>
                </c:pt>
                <c:pt idx="7">
                  <c:v>178</c:v>
                </c:pt>
                <c:pt idx="8">
                  <c:v>681</c:v>
                </c:pt>
                <c:pt idx="9">
                  <c:v>1149</c:v>
                </c:pt>
                <c:pt idx="10">
                  <c:v>0</c:v>
                </c:pt>
                <c:pt idx="11">
                  <c:v>83</c:v>
                </c:pt>
                <c:pt idx="12">
                  <c:v>4</c:v>
                </c:pt>
                <c:pt idx="13">
                  <c:v>372</c:v>
                </c:pt>
                <c:pt idx="14">
                  <c:v>1</c:v>
                </c:pt>
                <c:pt idx="15">
                  <c:v>1039732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E-4C42-A7B3-B737D7D73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7923328"/>
        <c:axId val="-2048029200"/>
      </c:barChart>
      <c:catAx>
        <c:axId val="-20479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8029200"/>
        <c:crosses val="autoZero"/>
        <c:auto val="1"/>
        <c:lblAlgn val="ctr"/>
        <c:lblOffset val="100"/>
        <c:noMultiLvlLbl val="0"/>
      </c:catAx>
      <c:valAx>
        <c:axId val="-20480292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Records</a:t>
                </a:r>
                <a:endParaRPr lang="it-IT" dirty="0" smtClean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792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Discoverable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Foglio1!$K$9:$K$24</c:f>
              <c:numCache>
                <c:formatCode>General</c:formatCode>
                <c:ptCount val="16"/>
                <c:pt idx="0">
                  <c:v>417560</c:v>
                </c:pt>
                <c:pt idx="1">
                  <c:v>9</c:v>
                </c:pt>
                <c:pt idx="2">
                  <c:v>25271</c:v>
                </c:pt>
                <c:pt idx="3">
                  <c:v>2030</c:v>
                </c:pt>
                <c:pt idx="4">
                  <c:v>29251</c:v>
                </c:pt>
                <c:pt idx="5">
                  <c:v>12</c:v>
                </c:pt>
                <c:pt idx="6">
                  <c:v>10</c:v>
                </c:pt>
                <c:pt idx="7">
                  <c:v>0</c:v>
                </c:pt>
                <c:pt idx="8">
                  <c:v>226</c:v>
                </c:pt>
                <c:pt idx="9">
                  <c:v>688</c:v>
                </c:pt>
                <c:pt idx="10">
                  <c:v>0</c:v>
                </c:pt>
                <c:pt idx="11">
                  <c:v>9</c:v>
                </c:pt>
                <c:pt idx="12">
                  <c:v>0</c:v>
                </c:pt>
                <c:pt idx="13">
                  <c:v>30</c:v>
                </c:pt>
                <c:pt idx="14">
                  <c:v>0</c:v>
                </c:pt>
                <c:pt idx="15">
                  <c:v>1074833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E-4C42-A7B3-B737D7D73A38}"/>
            </c:ext>
          </c:extLst>
        </c:ser>
        <c:ser>
          <c:idx val="1"/>
          <c:order val="1"/>
          <c:tx>
            <c:v>Accessible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Foglio1!$S$9:$S$24</c:f>
              <c:numCache>
                <c:formatCode>General</c:formatCode>
                <c:ptCount val="16"/>
                <c:pt idx="0">
                  <c:v>397289</c:v>
                </c:pt>
                <c:pt idx="1">
                  <c:v>0</c:v>
                </c:pt>
                <c:pt idx="2">
                  <c:v>25138</c:v>
                </c:pt>
                <c:pt idx="3">
                  <c:v>1166</c:v>
                </c:pt>
                <c:pt idx="4">
                  <c:v>26663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199</c:v>
                </c:pt>
                <c:pt idx="9">
                  <c:v>253</c:v>
                </c:pt>
                <c:pt idx="10">
                  <c:v>0</c:v>
                </c:pt>
                <c:pt idx="11">
                  <c:v>8</c:v>
                </c:pt>
                <c:pt idx="12">
                  <c:v>0</c:v>
                </c:pt>
                <c:pt idx="13">
                  <c:v>27</c:v>
                </c:pt>
                <c:pt idx="14">
                  <c:v>0</c:v>
                </c:pt>
                <c:pt idx="15">
                  <c:v>1039656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E-4C42-A7B3-B737D7D73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7923328"/>
        <c:axId val="-2048029200"/>
      </c:barChart>
      <c:catAx>
        <c:axId val="-20479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8029200"/>
        <c:crosses val="autoZero"/>
        <c:auto val="1"/>
        <c:lblAlgn val="ctr"/>
        <c:lblOffset val="100"/>
        <c:noMultiLvlLbl val="0"/>
      </c:catAx>
      <c:valAx>
        <c:axId val="-20480292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Records</a:t>
                </a:r>
                <a:endParaRPr lang="it-IT" dirty="0" smtClean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792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Discoverable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Foglio1!$I$9:$I$24</c:f>
              <c:numCache>
                <c:formatCode>General</c:formatCode>
                <c:ptCount val="16"/>
                <c:pt idx="0">
                  <c:v>399030</c:v>
                </c:pt>
                <c:pt idx="1">
                  <c:v>0</c:v>
                </c:pt>
                <c:pt idx="2">
                  <c:v>19456</c:v>
                </c:pt>
                <c:pt idx="3">
                  <c:v>1672</c:v>
                </c:pt>
                <c:pt idx="4">
                  <c:v>29138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1074726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E-4C42-A7B3-B737D7D73A38}"/>
            </c:ext>
          </c:extLst>
        </c:ser>
        <c:ser>
          <c:idx val="1"/>
          <c:order val="1"/>
          <c:tx>
            <c:v>Accessible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Foglio1!$Q$9:$Q$24</c:f>
              <c:numCache>
                <c:formatCode>General</c:formatCode>
                <c:ptCount val="16"/>
                <c:pt idx="0">
                  <c:v>380059</c:v>
                </c:pt>
                <c:pt idx="1">
                  <c:v>0</c:v>
                </c:pt>
                <c:pt idx="2">
                  <c:v>19369</c:v>
                </c:pt>
                <c:pt idx="3">
                  <c:v>1003</c:v>
                </c:pt>
                <c:pt idx="4">
                  <c:v>26563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1039570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E-4C42-A7B3-B737D7D73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7923328"/>
        <c:axId val="-2048029200"/>
      </c:barChart>
      <c:catAx>
        <c:axId val="-20479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8029200"/>
        <c:crosses val="autoZero"/>
        <c:auto val="1"/>
        <c:lblAlgn val="ctr"/>
        <c:lblOffset val="100"/>
        <c:noMultiLvlLbl val="0"/>
      </c:catAx>
      <c:valAx>
        <c:axId val="-20480292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Records</a:t>
                </a:r>
                <a:endParaRPr lang="it-IT" dirty="0" smtClean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792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A3845-D31E-4A6F-AD6F-8F7E5F2DF378}" type="doc">
      <dgm:prSet loTypeId="urn:microsoft.com/office/officeart/2005/8/layout/cycle1" loCatId="cycle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1CE975-9989-4004-8042-897DF14EB60B}">
      <dgm:prSet phldrT="[Text]" custT="1"/>
      <dgm:spPr/>
      <dgm:t>
        <a:bodyPr/>
        <a:lstStyle/>
        <a:p>
          <a:r>
            <a:rPr lang="en-US" sz="2800" dirty="0" smtClean="0"/>
            <a:t>Gaps recognition</a:t>
          </a:r>
          <a:endParaRPr lang="en-US" sz="2800" dirty="0"/>
        </a:p>
      </dgm:t>
    </dgm:pt>
    <dgm:pt modelId="{1617CDFC-0B69-476C-BAD2-6C1F70BFCC23}" type="parTrans" cxnId="{06AC269C-B0C9-4059-823D-08635E0C6F05}">
      <dgm:prSet/>
      <dgm:spPr/>
      <dgm:t>
        <a:bodyPr/>
        <a:lstStyle/>
        <a:p>
          <a:endParaRPr lang="en-US" sz="2000"/>
        </a:p>
      </dgm:t>
    </dgm:pt>
    <dgm:pt modelId="{98FA4CEA-EA53-4F67-B61A-A6753D194C6A}" type="sibTrans" cxnId="{06AC269C-B0C9-4059-823D-08635E0C6F05}">
      <dgm:prSet/>
      <dgm:spPr/>
      <dgm:t>
        <a:bodyPr/>
        <a:lstStyle/>
        <a:p>
          <a:endParaRPr lang="en-US" sz="2000"/>
        </a:p>
      </dgm:t>
    </dgm:pt>
    <dgm:pt modelId="{7D9FF74C-6F2D-4225-961D-5E04A42E4883}">
      <dgm:prSet phldrT="[Text]" custT="1"/>
      <dgm:spPr/>
      <dgm:t>
        <a:bodyPr/>
        <a:lstStyle/>
        <a:p>
          <a:r>
            <a:rPr lang="en-US" sz="2800" dirty="0" smtClean="0"/>
            <a:t>Gaps addressing</a:t>
          </a:r>
          <a:endParaRPr lang="en-US" sz="2800" dirty="0"/>
        </a:p>
      </dgm:t>
    </dgm:pt>
    <dgm:pt modelId="{F131D885-0D24-4ACF-8283-D543BA77B5E1}" type="parTrans" cxnId="{B01D04C5-AA3C-4BD7-B2EA-EED5CDB56CD4}">
      <dgm:prSet/>
      <dgm:spPr/>
      <dgm:t>
        <a:bodyPr/>
        <a:lstStyle/>
        <a:p>
          <a:endParaRPr lang="en-US" sz="2000"/>
        </a:p>
      </dgm:t>
    </dgm:pt>
    <dgm:pt modelId="{CDFD1601-AB30-4999-B25B-24AC6DC317CF}" type="sibTrans" cxnId="{B01D04C5-AA3C-4BD7-B2EA-EED5CDB56CD4}">
      <dgm:prSet/>
      <dgm:spPr/>
      <dgm:t>
        <a:bodyPr/>
        <a:lstStyle/>
        <a:p>
          <a:endParaRPr lang="en-US" sz="2000"/>
        </a:p>
      </dgm:t>
    </dgm:pt>
    <dgm:pt modelId="{E9A9BC05-FF0F-4735-95E9-8BB83FD0D41E}">
      <dgm:prSet phldrT="[Text]" custT="1"/>
      <dgm:spPr/>
      <dgm:t>
        <a:bodyPr/>
        <a:lstStyle/>
        <a:p>
          <a:r>
            <a:rPr lang="en-US" sz="2800" dirty="0" smtClean="0"/>
            <a:t>GEOSS User needs</a:t>
          </a:r>
          <a:endParaRPr lang="en-US" sz="2800" dirty="0"/>
        </a:p>
      </dgm:t>
    </dgm:pt>
    <dgm:pt modelId="{9E70F915-CF87-4359-B7F2-52472630D98C}" type="parTrans" cxnId="{F5516369-A619-451D-B314-3B35026F8D6A}">
      <dgm:prSet/>
      <dgm:spPr/>
      <dgm:t>
        <a:bodyPr/>
        <a:lstStyle/>
        <a:p>
          <a:endParaRPr lang="en-US" sz="2000"/>
        </a:p>
      </dgm:t>
    </dgm:pt>
    <dgm:pt modelId="{5BA09CAF-30DE-40D7-894C-524D6947C227}" type="sibTrans" cxnId="{F5516369-A619-451D-B314-3B35026F8D6A}">
      <dgm:prSet/>
      <dgm:spPr/>
      <dgm:t>
        <a:bodyPr/>
        <a:lstStyle/>
        <a:p>
          <a:endParaRPr lang="en-US" sz="2000"/>
        </a:p>
      </dgm:t>
    </dgm:pt>
    <dgm:pt modelId="{EB638B57-34A2-4BC8-B2F1-E8E96766ED41}" type="pres">
      <dgm:prSet presAssocID="{19FA3845-D31E-4A6F-AD6F-8F7E5F2DF3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B04243-73D8-47B8-8587-E1D3B339CBFD}" type="pres">
      <dgm:prSet presAssocID="{351CE975-9989-4004-8042-897DF14EB60B}" presName="dummy" presStyleCnt="0"/>
      <dgm:spPr/>
    </dgm:pt>
    <dgm:pt modelId="{F49F9033-379E-41EA-8E67-AEFC7AA03364}" type="pres">
      <dgm:prSet presAssocID="{351CE975-9989-4004-8042-897DF14EB60B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9BEF8-3BAB-4F8E-9415-F38A5485C6B2}" type="pres">
      <dgm:prSet presAssocID="{98FA4CEA-EA53-4F67-B61A-A6753D194C6A}" presName="sibTrans" presStyleLbl="node1" presStyleIdx="0" presStyleCnt="3"/>
      <dgm:spPr/>
      <dgm:t>
        <a:bodyPr/>
        <a:lstStyle/>
        <a:p>
          <a:endParaRPr lang="en-US"/>
        </a:p>
      </dgm:t>
    </dgm:pt>
    <dgm:pt modelId="{9A3ECD06-2D28-4BB1-BBBF-0A21849534C6}" type="pres">
      <dgm:prSet presAssocID="{7D9FF74C-6F2D-4225-961D-5E04A42E4883}" presName="dummy" presStyleCnt="0"/>
      <dgm:spPr/>
    </dgm:pt>
    <dgm:pt modelId="{FA9CEAA6-9574-4FE8-96AF-DE5A22699D96}" type="pres">
      <dgm:prSet presAssocID="{7D9FF74C-6F2D-4225-961D-5E04A42E4883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E654B-DC21-4602-BAEE-9C85E499CF6A}" type="pres">
      <dgm:prSet presAssocID="{CDFD1601-AB30-4999-B25B-24AC6DC317CF}" presName="sibTrans" presStyleLbl="node1" presStyleIdx="1" presStyleCnt="3"/>
      <dgm:spPr/>
      <dgm:t>
        <a:bodyPr/>
        <a:lstStyle/>
        <a:p>
          <a:endParaRPr lang="en-US"/>
        </a:p>
      </dgm:t>
    </dgm:pt>
    <dgm:pt modelId="{F7E86442-3E8D-4BA4-B205-D36E2067B8F4}" type="pres">
      <dgm:prSet presAssocID="{E9A9BC05-FF0F-4735-95E9-8BB83FD0D41E}" presName="dummy" presStyleCnt="0"/>
      <dgm:spPr/>
    </dgm:pt>
    <dgm:pt modelId="{74A04986-D100-4A24-B48D-C531DBE4635B}" type="pres">
      <dgm:prSet presAssocID="{E9A9BC05-FF0F-4735-95E9-8BB83FD0D41E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0B057-A094-4C7F-AE39-FEB7E7FCA8BF}" type="pres">
      <dgm:prSet presAssocID="{5BA09CAF-30DE-40D7-894C-524D6947C227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C928F8B-E412-4038-8DFB-E52677B6C6B2}" type="presOf" srcId="{CDFD1601-AB30-4999-B25B-24AC6DC317CF}" destId="{214E654B-DC21-4602-BAEE-9C85E499CF6A}" srcOrd="0" destOrd="0" presId="urn:microsoft.com/office/officeart/2005/8/layout/cycle1"/>
    <dgm:cxn modelId="{98BF877F-2F79-4F92-83C9-6C3F95385FD4}" type="presOf" srcId="{E9A9BC05-FF0F-4735-95E9-8BB83FD0D41E}" destId="{74A04986-D100-4A24-B48D-C531DBE4635B}" srcOrd="0" destOrd="0" presId="urn:microsoft.com/office/officeart/2005/8/layout/cycle1"/>
    <dgm:cxn modelId="{2E64A838-92A6-4E16-8961-14921EE70BFF}" type="presOf" srcId="{19FA3845-D31E-4A6F-AD6F-8F7E5F2DF378}" destId="{EB638B57-34A2-4BC8-B2F1-E8E96766ED41}" srcOrd="0" destOrd="0" presId="urn:microsoft.com/office/officeart/2005/8/layout/cycle1"/>
    <dgm:cxn modelId="{B01D04C5-AA3C-4BD7-B2EA-EED5CDB56CD4}" srcId="{19FA3845-D31E-4A6F-AD6F-8F7E5F2DF378}" destId="{7D9FF74C-6F2D-4225-961D-5E04A42E4883}" srcOrd="1" destOrd="0" parTransId="{F131D885-0D24-4ACF-8283-D543BA77B5E1}" sibTransId="{CDFD1601-AB30-4999-B25B-24AC6DC317CF}"/>
    <dgm:cxn modelId="{C5BE711E-22FB-41F6-9FCF-846C16A6FEB3}" type="presOf" srcId="{351CE975-9989-4004-8042-897DF14EB60B}" destId="{F49F9033-379E-41EA-8E67-AEFC7AA03364}" srcOrd="0" destOrd="0" presId="urn:microsoft.com/office/officeart/2005/8/layout/cycle1"/>
    <dgm:cxn modelId="{159A5DBC-08C1-4F19-B800-02FA2E67543D}" type="presOf" srcId="{5BA09CAF-30DE-40D7-894C-524D6947C227}" destId="{CC80B057-A094-4C7F-AE39-FEB7E7FCA8BF}" srcOrd="0" destOrd="0" presId="urn:microsoft.com/office/officeart/2005/8/layout/cycle1"/>
    <dgm:cxn modelId="{208E6023-BBC8-4F69-AA29-74A09AF2DF59}" type="presOf" srcId="{7D9FF74C-6F2D-4225-961D-5E04A42E4883}" destId="{FA9CEAA6-9574-4FE8-96AF-DE5A22699D96}" srcOrd="0" destOrd="0" presId="urn:microsoft.com/office/officeart/2005/8/layout/cycle1"/>
    <dgm:cxn modelId="{C7E09A84-5D1E-4990-B7CA-62A171198629}" type="presOf" srcId="{98FA4CEA-EA53-4F67-B61A-A6753D194C6A}" destId="{C3F9BEF8-3BAB-4F8E-9415-F38A5485C6B2}" srcOrd="0" destOrd="0" presId="urn:microsoft.com/office/officeart/2005/8/layout/cycle1"/>
    <dgm:cxn modelId="{06AC269C-B0C9-4059-823D-08635E0C6F05}" srcId="{19FA3845-D31E-4A6F-AD6F-8F7E5F2DF378}" destId="{351CE975-9989-4004-8042-897DF14EB60B}" srcOrd="0" destOrd="0" parTransId="{1617CDFC-0B69-476C-BAD2-6C1F70BFCC23}" sibTransId="{98FA4CEA-EA53-4F67-B61A-A6753D194C6A}"/>
    <dgm:cxn modelId="{F5516369-A619-451D-B314-3B35026F8D6A}" srcId="{19FA3845-D31E-4A6F-AD6F-8F7E5F2DF378}" destId="{E9A9BC05-FF0F-4735-95E9-8BB83FD0D41E}" srcOrd="2" destOrd="0" parTransId="{9E70F915-CF87-4359-B7F2-52472630D98C}" sibTransId="{5BA09CAF-30DE-40D7-894C-524D6947C227}"/>
    <dgm:cxn modelId="{97D9795F-EFCB-4916-9F4D-46ACCE1C7617}" type="presParOf" srcId="{EB638B57-34A2-4BC8-B2F1-E8E96766ED41}" destId="{66B04243-73D8-47B8-8587-E1D3B339CBFD}" srcOrd="0" destOrd="0" presId="urn:microsoft.com/office/officeart/2005/8/layout/cycle1"/>
    <dgm:cxn modelId="{A15B894C-5814-42EC-9BCE-2224E7C6E209}" type="presParOf" srcId="{EB638B57-34A2-4BC8-B2F1-E8E96766ED41}" destId="{F49F9033-379E-41EA-8E67-AEFC7AA03364}" srcOrd="1" destOrd="0" presId="urn:microsoft.com/office/officeart/2005/8/layout/cycle1"/>
    <dgm:cxn modelId="{4AFCFF07-4366-410D-A1DE-5BE5FDB310BE}" type="presParOf" srcId="{EB638B57-34A2-4BC8-B2F1-E8E96766ED41}" destId="{C3F9BEF8-3BAB-4F8E-9415-F38A5485C6B2}" srcOrd="2" destOrd="0" presId="urn:microsoft.com/office/officeart/2005/8/layout/cycle1"/>
    <dgm:cxn modelId="{C041B130-00DC-4C04-815E-59D668494F4D}" type="presParOf" srcId="{EB638B57-34A2-4BC8-B2F1-E8E96766ED41}" destId="{9A3ECD06-2D28-4BB1-BBBF-0A21849534C6}" srcOrd="3" destOrd="0" presId="urn:microsoft.com/office/officeart/2005/8/layout/cycle1"/>
    <dgm:cxn modelId="{F55B120F-120E-4F28-9875-CF6177396D71}" type="presParOf" srcId="{EB638B57-34A2-4BC8-B2F1-E8E96766ED41}" destId="{FA9CEAA6-9574-4FE8-96AF-DE5A22699D96}" srcOrd="4" destOrd="0" presId="urn:microsoft.com/office/officeart/2005/8/layout/cycle1"/>
    <dgm:cxn modelId="{3BC353CA-D1BC-4CCA-8D26-427762F8333C}" type="presParOf" srcId="{EB638B57-34A2-4BC8-B2F1-E8E96766ED41}" destId="{214E654B-DC21-4602-BAEE-9C85E499CF6A}" srcOrd="5" destOrd="0" presId="urn:microsoft.com/office/officeart/2005/8/layout/cycle1"/>
    <dgm:cxn modelId="{1335B08A-1866-43EB-9110-F53AEF2A2AA1}" type="presParOf" srcId="{EB638B57-34A2-4BC8-B2F1-E8E96766ED41}" destId="{F7E86442-3E8D-4BA4-B205-D36E2067B8F4}" srcOrd="6" destOrd="0" presId="urn:microsoft.com/office/officeart/2005/8/layout/cycle1"/>
    <dgm:cxn modelId="{197C501A-EE19-43BB-B631-BA803AB77979}" type="presParOf" srcId="{EB638B57-34A2-4BC8-B2F1-E8E96766ED41}" destId="{74A04986-D100-4A24-B48D-C531DBE4635B}" srcOrd="7" destOrd="0" presId="urn:microsoft.com/office/officeart/2005/8/layout/cycle1"/>
    <dgm:cxn modelId="{793B9853-38BA-482A-8F96-2AA394D2D8CA}" type="presParOf" srcId="{EB638B57-34A2-4BC8-B2F1-E8E96766ED41}" destId="{CC80B057-A094-4C7F-AE39-FEB7E7FCA8BF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B42B8-21C8-A14D-AAB3-83E87CF7CEF1}" type="doc">
      <dgm:prSet loTypeId="urn:microsoft.com/office/officeart/2008/layout/VerticalCurvedList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CF5D721-58E2-1742-938C-7D9CB3F82EFE}">
      <dgm:prSet phldrT="[Testo]"/>
      <dgm:spPr/>
      <dgm:t>
        <a:bodyPr/>
        <a:lstStyle/>
        <a:p>
          <a:r>
            <a:rPr lang="it-IT" dirty="0" err="1" smtClean="0"/>
            <a:t>Number</a:t>
          </a:r>
          <a:r>
            <a:rPr lang="it-IT" dirty="0" smtClean="0"/>
            <a:t> of </a:t>
          </a:r>
          <a:r>
            <a:rPr lang="it-IT" dirty="0" err="1" smtClean="0"/>
            <a:t>Discoverable</a:t>
          </a:r>
          <a:r>
            <a:rPr lang="it-IT" dirty="0" smtClean="0"/>
            <a:t> </a:t>
          </a:r>
          <a:r>
            <a:rPr lang="it-IT" dirty="0" err="1" smtClean="0"/>
            <a:t>Resources</a:t>
          </a:r>
          <a:endParaRPr lang="it-IT" dirty="0"/>
        </a:p>
      </dgm:t>
    </dgm:pt>
    <dgm:pt modelId="{D3135913-FA15-074B-B21E-432FBFB0BC04}" type="parTrans" cxnId="{918610FD-13F4-DC4F-B231-88B8BE011C0C}">
      <dgm:prSet/>
      <dgm:spPr/>
      <dgm:t>
        <a:bodyPr/>
        <a:lstStyle/>
        <a:p>
          <a:endParaRPr lang="it-IT"/>
        </a:p>
      </dgm:t>
    </dgm:pt>
    <dgm:pt modelId="{E5BCF287-02C2-4F44-A922-044AB5B24D84}" type="sibTrans" cxnId="{918610FD-13F4-DC4F-B231-88B8BE011C0C}">
      <dgm:prSet/>
      <dgm:spPr/>
      <dgm:t>
        <a:bodyPr/>
        <a:lstStyle/>
        <a:p>
          <a:endParaRPr lang="it-IT"/>
        </a:p>
      </dgm:t>
    </dgm:pt>
    <dgm:pt modelId="{755C6702-9952-184A-B457-232AE2881B03}">
      <dgm:prSet phldrT="[Testo]"/>
      <dgm:spPr/>
      <dgm:t>
        <a:bodyPr/>
        <a:lstStyle/>
        <a:p>
          <a:r>
            <a:rPr lang="it-IT" dirty="0" err="1" smtClean="0"/>
            <a:t>Number</a:t>
          </a:r>
          <a:r>
            <a:rPr lang="it-IT" dirty="0" smtClean="0"/>
            <a:t> of </a:t>
          </a:r>
          <a:r>
            <a:rPr lang="it-IT" dirty="0" err="1" smtClean="0"/>
            <a:t>Accessible</a:t>
          </a:r>
          <a:r>
            <a:rPr lang="it-IT" dirty="0" smtClean="0"/>
            <a:t> </a:t>
          </a:r>
          <a:r>
            <a:rPr lang="it-IT" dirty="0" err="1" smtClean="0"/>
            <a:t>Resources</a:t>
          </a:r>
          <a:endParaRPr lang="it-IT" dirty="0"/>
        </a:p>
      </dgm:t>
    </dgm:pt>
    <dgm:pt modelId="{650867B3-E5BB-6546-A961-9E531B637ADA}" type="parTrans" cxnId="{92911BE0-BF27-4C46-82FC-1F9A09CAB689}">
      <dgm:prSet/>
      <dgm:spPr/>
      <dgm:t>
        <a:bodyPr/>
        <a:lstStyle/>
        <a:p>
          <a:endParaRPr lang="it-IT"/>
        </a:p>
      </dgm:t>
    </dgm:pt>
    <dgm:pt modelId="{8AB61B46-0D26-734B-B1B8-1AC0470D04A6}" type="sibTrans" cxnId="{92911BE0-BF27-4C46-82FC-1F9A09CAB689}">
      <dgm:prSet/>
      <dgm:spPr/>
      <dgm:t>
        <a:bodyPr/>
        <a:lstStyle/>
        <a:p>
          <a:endParaRPr lang="it-IT"/>
        </a:p>
      </dgm:t>
    </dgm:pt>
    <dgm:pt modelId="{9DA940E3-1ABA-C34B-BDE9-536BEB374818}">
      <dgm:prSet phldrT="[Testo]"/>
      <dgm:spPr/>
      <dgm:t>
        <a:bodyPr/>
        <a:lstStyle/>
        <a:p>
          <a:r>
            <a:rPr lang="it-IT" dirty="0" err="1" smtClean="0"/>
            <a:t>Relaxed</a:t>
          </a:r>
          <a:r>
            <a:rPr lang="it-IT" dirty="0" smtClean="0"/>
            <a:t> </a:t>
          </a:r>
          <a:r>
            <a:rPr lang="it-IT" dirty="0" err="1" smtClean="0"/>
            <a:t>constraints</a:t>
          </a:r>
          <a:endParaRPr lang="it-IT" dirty="0"/>
        </a:p>
      </dgm:t>
    </dgm:pt>
    <dgm:pt modelId="{C7663C88-85F0-9646-ADDA-CFE20E280A14}" type="parTrans" cxnId="{B5918E5E-4E36-D845-82CA-F3C18489E967}">
      <dgm:prSet/>
      <dgm:spPr/>
      <dgm:t>
        <a:bodyPr/>
        <a:lstStyle/>
        <a:p>
          <a:endParaRPr lang="it-IT"/>
        </a:p>
      </dgm:t>
    </dgm:pt>
    <dgm:pt modelId="{A3E69DC6-C587-F747-868E-AB06D234FD89}" type="sibTrans" cxnId="{B5918E5E-4E36-D845-82CA-F3C18489E967}">
      <dgm:prSet/>
      <dgm:spPr/>
      <dgm:t>
        <a:bodyPr/>
        <a:lstStyle/>
        <a:p>
          <a:endParaRPr lang="it-IT"/>
        </a:p>
      </dgm:t>
    </dgm:pt>
    <dgm:pt modelId="{19D7C4F1-05C3-4426-8545-387337C78B4F}">
      <dgm:prSet phldrT="[Testo]"/>
      <dgm:spPr>
        <a:noFill/>
      </dgm:spPr>
      <dgm:t>
        <a:bodyPr/>
        <a:lstStyle/>
        <a:p>
          <a:endParaRPr lang="it-IT" dirty="0"/>
        </a:p>
      </dgm:t>
    </dgm:pt>
    <dgm:pt modelId="{255E089C-29EC-442A-9C60-1D33A3FC54CD}" type="sibTrans" cxnId="{DAD523EE-D7CF-4554-AE0F-01631FD1D798}">
      <dgm:prSet/>
      <dgm:spPr/>
      <dgm:t>
        <a:bodyPr/>
        <a:lstStyle/>
        <a:p>
          <a:endParaRPr lang="en-US"/>
        </a:p>
      </dgm:t>
    </dgm:pt>
    <dgm:pt modelId="{6F259A69-A626-4921-AEEF-CE50C7965B88}" type="parTrans" cxnId="{DAD523EE-D7CF-4554-AE0F-01631FD1D798}">
      <dgm:prSet/>
      <dgm:spPr/>
      <dgm:t>
        <a:bodyPr/>
        <a:lstStyle/>
        <a:p>
          <a:endParaRPr lang="en-US"/>
        </a:p>
      </dgm:t>
    </dgm:pt>
    <dgm:pt modelId="{803FD8CC-D71F-184F-9F19-2FB43454B073}" type="pres">
      <dgm:prSet presAssocID="{F82B42B8-21C8-A14D-AAB3-83E87CF7CE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030AEC19-78DB-CD4D-B6C3-3A2C1A5F4F16}" type="pres">
      <dgm:prSet presAssocID="{F82B42B8-21C8-A14D-AAB3-83E87CF7CEF1}" presName="Name1" presStyleCnt="0"/>
      <dgm:spPr/>
      <dgm:t>
        <a:bodyPr/>
        <a:lstStyle/>
        <a:p>
          <a:endParaRPr lang="en-US"/>
        </a:p>
      </dgm:t>
    </dgm:pt>
    <dgm:pt modelId="{DB5A54C8-092E-CF47-9EF5-91BDD9DB95B3}" type="pres">
      <dgm:prSet presAssocID="{F82B42B8-21C8-A14D-AAB3-83E87CF7CEF1}" presName="cycle" presStyleCnt="0"/>
      <dgm:spPr/>
      <dgm:t>
        <a:bodyPr/>
        <a:lstStyle/>
        <a:p>
          <a:endParaRPr lang="en-US"/>
        </a:p>
      </dgm:t>
    </dgm:pt>
    <dgm:pt modelId="{78FAD805-1A2F-2146-A12F-7C638FE302E3}" type="pres">
      <dgm:prSet presAssocID="{F82B42B8-21C8-A14D-AAB3-83E87CF7CEF1}" presName="srcNode" presStyleLbl="node1" presStyleIdx="0" presStyleCnt="4"/>
      <dgm:spPr/>
      <dgm:t>
        <a:bodyPr/>
        <a:lstStyle/>
        <a:p>
          <a:endParaRPr lang="en-US"/>
        </a:p>
      </dgm:t>
    </dgm:pt>
    <dgm:pt modelId="{7C4E1F83-6F83-544F-ACC9-0FF06B685418}" type="pres">
      <dgm:prSet presAssocID="{F82B42B8-21C8-A14D-AAB3-83E87CF7CEF1}" presName="conn" presStyleLbl="parChTrans1D2" presStyleIdx="0" presStyleCnt="1"/>
      <dgm:spPr/>
      <dgm:t>
        <a:bodyPr/>
        <a:lstStyle/>
        <a:p>
          <a:endParaRPr lang="it-IT"/>
        </a:p>
      </dgm:t>
    </dgm:pt>
    <dgm:pt modelId="{9EB431CC-A4C6-974C-BB93-35F13E138BD2}" type="pres">
      <dgm:prSet presAssocID="{F82B42B8-21C8-A14D-AAB3-83E87CF7CEF1}" presName="extraNode" presStyleLbl="node1" presStyleIdx="0" presStyleCnt="4"/>
      <dgm:spPr/>
      <dgm:t>
        <a:bodyPr/>
        <a:lstStyle/>
        <a:p>
          <a:endParaRPr lang="en-US"/>
        </a:p>
      </dgm:t>
    </dgm:pt>
    <dgm:pt modelId="{FB07B422-DF76-E949-B935-F83163F484FC}" type="pres">
      <dgm:prSet presAssocID="{F82B42B8-21C8-A14D-AAB3-83E87CF7CEF1}" presName="dstNode" presStyleLbl="node1" presStyleIdx="0" presStyleCnt="4"/>
      <dgm:spPr/>
      <dgm:t>
        <a:bodyPr/>
        <a:lstStyle/>
        <a:p>
          <a:endParaRPr lang="en-US"/>
        </a:p>
      </dgm:t>
    </dgm:pt>
    <dgm:pt modelId="{761C42F3-369A-F545-A84C-6A2EBDAF9F6B}" type="pres">
      <dgm:prSet presAssocID="{5CF5D721-58E2-1742-938C-7D9CB3F82EF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8851EC-68CD-B54F-9C9F-E0D6E0BE708C}" type="pres">
      <dgm:prSet presAssocID="{5CF5D721-58E2-1742-938C-7D9CB3F82EFE}" presName="accent_1" presStyleCnt="0"/>
      <dgm:spPr/>
      <dgm:t>
        <a:bodyPr/>
        <a:lstStyle/>
        <a:p>
          <a:endParaRPr lang="en-US"/>
        </a:p>
      </dgm:t>
    </dgm:pt>
    <dgm:pt modelId="{84A0F43E-B5EB-C346-9E4F-8A771B0887B9}" type="pres">
      <dgm:prSet presAssocID="{5CF5D721-58E2-1742-938C-7D9CB3F82EFE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D6AF118D-241D-A14E-912A-5022F4133B27}" type="pres">
      <dgm:prSet presAssocID="{755C6702-9952-184A-B457-232AE2881B0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93B454-B8D4-CE43-B770-BDB942413E7B}" type="pres">
      <dgm:prSet presAssocID="{755C6702-9952-184A-B457-232AE2881B03}" presName="accent_2" presStyleCnt="0"/>
      <dgm:spPr/>
      <dgm:t>
        <a:bodyPr/>
        <a:lstStyle/>
        <a:p>
          <a:endParaRPr lang="en-US"/>
        </a:p>
      </dgm:t>
    </dgm:pt>
    <dgm:pt modelId="{3B9B7285-2CB7-0540-9CFB-A9112469DB37}" type="pres">
      <dgm:prSet presAssocID="{755C6702-9952-184A-B457-232AE2881B03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D8C18CE7-D46F-416A-9441-26839B065C0D}" type="pres">
      <dgm:prSet presAssocID="{19D7C4F1-05C3-4426-8545-387337C78B4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43AD1-3B59-49BA-BFBA-03FFA40722B9}" type="pres">
      <dgm:prSet presAssocID="{19D7C4F1-05C3-4426-8545-387337C78B4F}" presName="accent_3" presStyleCnt="0"/>
      <dgm:spPr/>
    </dgm:pt>
    <dgm:pt modelId="{0A2BC444-A597-4B4C-8505-492FAED2C192}" type="pres">
      <dgm:prSet presAssocID="{19D7C4F1-05C3-4426-8545-387337C78B4F}" presName="accentRepeatNode" presStyleLbl="solidFgAcc1" presStyleIdx="2" presStyleCnt="4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3E1996D-C706-413D-A4DD-F33E907F3AA6}" type="pres">
      <dgm:prSet presAssocID="{9DA940E3-1ABA-C34B-BDE9-536BEB37481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00890-A07F-4DCB-8E8C-DEAB09FF3894}" type="pres">
      <dgm:prSet presAssocID="{9DA940E3-1ABA-C34B-BDE9-536BEB374818}" presName="accent_4" presStyleCnt="0"/>
      <dgm:spPr/>
    </dgm:pt>
    <dgm:pt modelId="{65E8F221-ECC6-E04E-9FB7-879FC4763486}" type="pres">
      <dgm:prSet presAssocID="{9DA940E3-1ABA-C34B-BDE9-536BEB374818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DAD523EE-D7CF-4554-AE0F-01631FD1D798}" srcId="{F82B42B8-21C8-A14D-AAB3-83E87CF7CEF1}" destId="{19D7C4F1-05C3-4426-8545-387337C78B4F}" srcOrd="2" destOrd="0" parTransId="{6F259A69-A626-4921-AEEF-CE50C7965B88}" sibTransId="{255E089C-29EC-442A-9C60-1D33A3FC54CD}"/>
    <dgm:cxn modelId="{92911BE0-BF27-4C46-82FC-1F9A09CAB689}" srcId="{F82B42B8-21C8-A14D-AAB3-83E87CF7CEF1}" destId="{755C6702-9952-184A-B457-232AE2881B03}" srcOrd="1" destOrd="0" parTransId="{650867B3-E5BB-6546-A961-9E531B637ADA}" sibTransId="{8AB61B46-0D26-734B-B1B8-1AC0470D04A6}"/>
    <dgm:cxn modelId="{FCBCF733-8B4B-194A-BE3C-CC7B393E9365}" type="presOf" srcId="{E5BCF287-02C2-4F44-A922-044AB5B24D84}" destId="{7C4E1F83-6F83-544F-ACC9-0FF06B685418}" srcOrd="0" destOrd="0" presId="urn:microsoft.com/office/officeart/2008/layout/VerticalCurvedList"/>
    <dgm:cxn modelId="{B5918E5E-4E36-D845-82CA-F3C18489E967}" srcId="{F82B42B8-21C8-A14D-AAB3-83E87CF7CEF1}" destId="{9DA940E3-1ABA-C34B-BDE9-536BEB374818}" srcOrd="3" destOrd="0" parTransId="{C7663C88-85F0-9646-ADDA-CFE20E280A14}" sibTransId="{A3E69DC6-C587-F747-868E-AB06D234FD89}"/>
    <dgm:cxn modelId="{60F1FAF1-5676-4475-B6E2-BD4920A85B44}" type="presOf" srcId="{9DA940E3-1ABA-C34B-BDE9-536BEB374818}" destId="{B3E1996D-C706-413D-A4DD-F33E907F3AA6}" srcOrd="0" destOrd="0" presId="urn:microsoft.com/office/officeart/2008/layout/VerticalCurvedList"/>
    <dgm:cxn modelId="{49B6D42D-DADB-C24A-83EE-E45C45C31E8E}" type="presOf" srcId="{5CF5D721-58E2-1742-938C-7D9CB3F82EFE}" destId="{761C42F3-369A-F545-A84C-6A2EBDAF9F6B}" srcOrd="0" destOrd="0" presId="urn:microsoft.com/office/officeart/2008/layout/VerticalCurvedList"/>
    <dgm:cxn modelId="{918610FD-13F4-DC4F-B231-88B8BE011C0C}" srcId="{F82B42B8-21C8-A14D-AAB3-83E87CF7CEF1}" destId="{5CF5D721-58E2-1742-938C-7D9CB3F82EFE}" srcOrd="0" destOrd="0" parTransId="{D3135913-FA15-074B-B21E-432FBFB0BC04}" sibTransId="{E5BCF287-02C2-4F44-A922-044AB5B24D84}"/>
    <dgm:cxn modelId="{7D755D69-BAA1-4746-B451-E88B33CA5604}" type="presOf" srcId="{F82B42B8-21C8-A14D-AAB3-83E87CF7CEF1}" destId="{803FD8CC-D71F-184F-9F19-2FB43454B073}" srcOrd="0" destOrd="0" presId="urn:microsoft.com/office/officeart/2008/layout/VerticalCurvedList"/>
    <dgm:cxn modelId="{FA708ABC-9C08-354D-9F02-B105649E7C9E}" type="presOf" srcId="{755C6702-9952-184A-B457-232AE2881B03}" destId="{D6AF118D-241D-A14E-912A-5022F4133B27}" srcOrd="0" destOrd="0" presId="urn:microsoft.com/office/officeart/2008/layout/VerticalCurvedList"/>
    <dgm:cxn modelId="{9A958D61-396D-4888-9E40-076C2AA58E67}" type="presOf" srcId="{19D7C4F1-05C3-4426-8545-387337C78B4F}" destId="{D8C18CE7-D46F-416A-9441-26839B065C0D}" srcOrd="0" destOrd="0" presId="urn:microsoft.com/office/officeart/2008/layout/VerticalCurvedList"/>
    <dgm:cxn modelId="{5B4F764E-3A05-8E4E-95D4-DB86D190F6CF}" type="presParOf" srcId="{803FD8CC-D71F-184F-9F19-2FB43454B073}" destId="{030AEC19-78DB-CD4D-B6C3-3A2C1A5F4F16}" srcOrd="0" destOrd="0" presId="urn:microsoft.com/office/officeart/2008/layout/VerticalCurvedList"/>
    <dgm:cxn modelId="{315C134E-886E-044C-91A7-74F643A47294}" type="presParOf" srcId="{030AEC19-78DB-CD4D-B6C3-3A2C1A5F4F16}" destId="{DB5A54C8-092E-CF47-9EF5-91BDD9DB95B3}" srcOrd="0" destOrd="0" presId="urn:microsoft.com/office/officeart/2008/layout/VerticalCurvedList"/>
    <dgm:cxn modelId="{0A4642A0-0052-2540-B0B8-25962B260E90}" type="presParOf" srcId="{DB5A54C8-092E-CF47-9EF5-91BDD9DB95B3}" destId="{78FAD805-1A2F-2146-A12F-7C638FE302E3}" srcOrd="0" destOrd="0" presId="urn:microsoft.com/office/officeart/2008/layout/VerticalCurvedList"/>
    <dgm:cxn modelId="{B46C0AF2-647E-7B4A-92FB-EC1868014B10}" type="presParOf" srcId="{DB5A54C8-092E-CF47-9EF5-91BDD9DB95B3}" destId="{7C4E1F83-6F83-544F-ACC9-0FF06B685418}" srcOrd="1" destOrd="0" presId="urn:microsoft.com/office/officeart/2008/layout/VerticalCurvedList"/>
    <dgm:cxn modelId="{3E805E16-3ED9-504D-B92E-41DB950C55ED}" type="presParOf" srcId="{DB5A54C8-092E-CF47-9EF5-91BDD9DB95B3}" destId="{9EB431CC-A4C6-974C-BB93-35F13E138BD2}" srcOrd="2" destOrd="0" presId="urn:microsoft.com/office/officeart/2008/layout/VerticalCurvedList"/>
    <dgm:cxn modelId="{A39ABD1D-2F66-3C47-913F-7DD938A4EEF1}" type="presParOf" srcId="{DB5A54C8-092E-CF47-9EF5-91BDD9DB95B3}" destId="{FB07B422-DF76-E949-B935-F83163F484FC}" srcOrd="3" destOrd="0" presId="urn:microsoft.com/office/officeart/2008/layout/VerticalCurvedList"/>
    <dgm:cxn modelId="{8104B49F-476A-C14E-8364-1C532484A148}" type="presParOf" srcId="{030AEC19-78DB-CD4D-B6C3-3A2C1A5F4F16}" destId="{761C42F3-369A-F545-A84C-6A2EBDAF9F6B}" srcOrd="1" destOrd="0" presId="urn:microsoft.com/office/officeart/2008/layout/VerticalCurvedList"/>
    <dgm:cxn modelId="{2C6CA715-9254-9148-A531-81E1111C5B89}" type="presParOf" srcId="{030AEC19-78DB-CD4D-B6C3-3A2C1A5F4F16}" destId="{1B8851EC-68CD-B54F-9C9F-E0D6E0BE708C}" srcOrd="2" destOrd="0" presId="urn:microsoft.com/office/officeart/2008/layout/VerticalCurvedList"/>
    <dgm:cxn modelId="{B36066AC-429C-2F45-9840-0FAD32F2FE15}" type="presParOf" srcId="{1B8851EC-68CD-B54F-9C9F-E0D6E0BE708C}" destId="{84A0F43E-B5EB-C346-9E4F-8A771B0887B9}" srcOrd="0" destOrd="0" presId="urn:microsoft.com/office/officeart/2008/layout/VerticalCurvedList"/>
    <dgm:cxn modelId="{E5C90E72-F8AB-D048-9790-0C30E3927003}" type="presParOf" srcId="{030AEC19-78DB-CD4D-B6C3-3A2C1A5F4F16}" destId="{D6AF118D-241D-A14E-912A-5022F4133B27}" srcOrd="3" destOrd="0" presId="urn:microsoft.com/office/officeart/2008/layout/VerticalCurvedList"/>
    <dgm:cxn modelId="{F2B352C2-D74E-184A-B782-62CA63DC25E2}" type="presParOf" srcId="{030AEC19-78DB-CD4D-B6C3-3A2C1A5F4F16}" destId="{6493B454-B8D4-CE43-B770-BDB942413E7B}" srcOrd="4" destOrd="0" presId="urn:microsoft.com/office/officeart/2008/layout/VerticalCurvedList"/>
    <dgm:cxn modelId="{43F50B25-536D-A448-B267-BC779EB78E87}" type="presParOf" srcId="{6493B454-B8D4-CE43-B770-BDB942413E7B}" destId="{3B9B7285-2CB7-0540-9CFB-A9112469DB37}" srcOrd="0" destOrd="0" presId="urn:microsoft.com/office/officeart/2008/layout/VerticalCurvedList"/>
    <dgm:cxn modelId="{1903A373-9875-4C51-910F-913BA4F5CF7B}" type="presParOf" srcId="{030AEC19-78DB-CD4D-B6C3-3A2C1A5F4F16}" destId="{D8C18CE7-D46F-416A-9441-26839B065C0D}" srcOrd="5" destOrd="0" presId="urn:microsoft.com/office/officeart/2008/layout/VerticalCurvedList"/>
    <dgm:cxn modelId="{149F282D-61A3-4340-9D71-DA035AF0F418}" type="presParOf" srcId="{030AEC19-78DB-CD4D-B6C3-3A2C1A5F4F16}" destId="{E9B43AD1-3B59-49BA-BFBA-03FFA40722B9}" srcOrd="6" destOrd="0" presId="urn:microsoft.com/office/officeart/2008/layout/VerticalCurvedList"/>
    <dgm:cxn modelId="{E68B6E1F-8959-46C1-ACFA-6D7C13BA9DA7}" type="presParOf" srcId="{E9B43AD1-3B59-49BA-BFBA-03FFA40722B9}" destId="{0A2BC444-A597-4B4C-8505-492FAED2C192}" srcOrd="0" destOrd="0" presId="urn:microsoft.com/office/officeart/2008/layout/VerticalCurvedList"/>
    <dgm:cxn modelId="{31A62BAE-3E5F-4D72-97E6-4C9B6F35D2E9}" type="presParOf" srcId="{030AEC19-78DB-CD4D-B6C3-3A2C1A5F4F16}" destId="{B3E1996D-C706-413D-A4DD-F33E907F3AA6}" srcOrd="7" destOrd="0" presId="urn:microsoft.com/office/officeart/2008/layout/VerticalCurvedList"/>
    <dgm:cxn modelId="{38BDF33C-ADB1-4F8C-9909-9DD84CFC2C30}" type="presParOf" srcId="{030AEC19-78DB-CD4D-B6C3-3A2C1A5F4F16}" destId="{00D00890-A07F-4DCB-8E8C-DEAB09FF3894}" srcOrd="8" destOrd="0" presId="urn:microsoft.com/office/officeart/2008/layout/VerticalCurvedList"/>
    <dgm:cxn modelId="{96F5D361-7749-484E-8050-542A9E27DC19}" type="presParOf" srcId="{00D00890-A07F-4DCB-8E8C-DEAB09FF3894}" destId="{65E8F221-ECC6-E04E-9FB7-879FC47634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F9033-379E-41EA-8E67-AEFC7AA03364}">
      <dsp:nvSpPr>
        <dsp:cNvPr id="0" name=""/>
        <dsp:cNvSpPr/>
      </dsp:nvSpPr>
      <dsp:spPr>
        <a:xfrm>
          <a:off x="6469549" y="544008"/>
          <a:ext cx="2777774" cy="277777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Gaps recognition</a:t>
          </a:r>
          <a:endParaRPr lang="en-US" sz="2800" kern="1200" dirty="0"/>
        </a:p>
      </dsp:txBody>
      <dsp:txXfrm>
        <a:off x="6469549" y="544008"/>
        <a:ext cx="2777774" cy="2777774"/>
      </dsp:txXfrm>
    </dsp:sp>
    <dsp:sp modelId="{C3F9BEF8-3BAB-4F8E-9415-F38A5485C6B2}">
      <dsp:nvSpPr>
        <dsp:cNvPr id="0" name=""/>
        <dsp:cNvSpPr/>
      </dsp:nvSpPr>
      <dsp:spPr>
        <a:xfrm>
          <a:off x="2239867" y="-2166"/>
          <a:ext cx="6566638" cy="6566638"/>
        </a:xfrm>
        <a:prstGeom prst="circularArrow">
          <a:avLst>
            <a:gd name="adj1" fmla="val 8249"/>
            <a:gd name="adj2" fmla="val 576142"/>
            <a:gd name="adj3" fmla="val 2963739"/>
            <a:gd name="adj4" fmla="val 51801"/>
            <a:gd name="adj5" fmla="val 962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CEAA6-9574-4FE8-96AF-DE5A22699D96}">
      <dsp:nvSpPr>
        <dsp:cNvPr id="0" name=""/>
        <dsp:cNvSpPr/>
      </dsp:nvSpPr>
      <dsp:spPr>
        <a:xfrm>
          <a:off x="4134299" y="4588779"/>
          <a:ext cx="2777774" cy="277777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Gaps addressing</a:t>
          </a:r>
          <a:endParaRPr lang="en-US" sz="2800" kern="1200" dirty="0"/>
        </a:p>
      </dsp:txBody>
      <dsp:txXfrm>
        <a:off x="4134299" y="4588779"/>
        <a:ext cx="2777774" cy="2777774"/>
      </dsp:txXfrm>
    </dsp:sp>
    <dsp:sp modelId="{214E654B-DC21-4602-BAEE-9C85E499CF6A}">
      <dsp:nvSpPr>
        <dsp:cNvPr id="0" name=""/>
        <dsp:cNvSpPr/>
      </dsp:nvSpPr>
      <dsp:spPr>
        <a:xfrm>
          <a:off x="2239867" y="-2166"/>
          <a:ext cx="6566638" cy="6566638"/>
        </a:xfrm>
        <a:prstGeom prst="circularArrow">
          <a:avLst>
            <a:gd name="adj1" fmla="val 8249"/>
            <a:gd name="adj2" fmla="val 576142"/>
            <a:gd name="adj3" fmla="val 10172057"/>
            <a:gd name="adj4" fmla="val 7260119"/>
            <a:gd name="adj5" fmla="val 9624"/>
          </a:avLst>
        </a:prstGeom>
        <a:solidFill>
          <a:schemeClr val="accent5">
            <a:hueOff val="-3600000"/>
            <a:satOff val="39259"/>
            <a:lumOff val="-254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04986-D100-4A24-B48D-C531DBE4635B}">
      <dsp:nvSpPr>
        <dsp:cNvPr id="0" name=""/>
        <dsp:cNvSpPr/>
      </dsp:nvSpPr>
      <dsp:spPr>
        <a:xfrm>
          <a:off x="1799049" y="544008"/>
          <a:ext cx="2777774" cy="277777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GEOSS User needs</a:t>
          </a:r>
          <a:endParaRPr lang="en-US" sz="2800" kern="1200" dirty="0"/>
        </a:p>
      </dsp:txBody>
      <dsp:txXfrm>
        <a:off x="1799049" y="544008"/>
        <a:ext cx="2777774" cy="2777774"/>
      </dsp:txXfrm>
    </dsp:sp>
    <dsp:sp modelId="{CC80B057-A094-4C7F-AE39-FEB7E7FCA8BF}">
      <dsp:nvSpPr>
        <dsp:cNvPr id="0" name=""/>
        <dsp:cNvSpPr/>
      </dsp:nvSpPr>
      <dsp:spPr>
        <a:xfrm>
          <a:off x="2239867" y="-2166"/>
          <a:ext cx="6566638" cy="6566638"/>
        </a:xfrm>
        <a:prstGeom prst="circularArrow">
          <a:avLst>
            <a:gd name="adj1" fmla="val 8249"/>
            <a:gd name="adj2" fmla="val 576142"/>
            <a:gd name="adj3" fmla="val 16856612"/>
            <a:gd name="adj4" fmla="val 14967246"/>
            <a:gd name="adj5" fmla="val 9624"/>
          </a:avLst>
        </a:prstGeom>
        <a:solidFill>
          <a:schemeClr val="accent5">
            <a:hueOff val="-7200000"/>
            <a:satOff val="78519"/>
            <a:lumOff val="-509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E1F83-6F83-544F-ACC9-0FF06B685418}">
      <dsp:nvSpPr>
        <dsp:cNvPr id="0" name=""/>
        <dsp:cNvSpPr/>
      </dsp:nvSpPr>
      <dsp:spPr>
        <a:xfrm>
          <a:off x="-4090349" y="-627788"/>
          <a:ext cx="4874116" cy="4874116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C42F3-369A-F545-A84C-6A2EBDAF9F6B}">
      <dsp:nvSpPr>
        <dsp:cNvPr id="0" name=""/>
        <dsp:cNvSpPr/>
      </dsp:nvSpPr>
      <dsp:spPr>
        <a:xfrm>
          <a:off x="410679" y="278193"/>
          <a:ext cx="5132344" cy="5566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86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err="1" smtClean="0"/>
            <a:t>Number</a:t>
          </a:r>
          <a:r>
            <a:rPr lang="it-IT" sz="2300" kern="1200" dirty="0" smtClean="0"/>
            <a:t> of </a:t>
          </a:r>
          <a:r>
            <a:rPr lang="it-IT" sz="2300" kern="1200" dirty="0" err="1" smtClean="0"/>
            <a:t>Discoverable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Resources</a:t>
          </a:r>
          <a:endParaRPr lang="it-IT" sz="2300" kern="1200" dirty="0"/>
        </a:p>
      </dsp:txBody>
      <dsp:txXfrm>
        <a:off x="410679" y="278193"/>
        <a:ext cx="5132344" cy="556676"/>
      </dsp:txXfrm>
    </dsp:sp>
    <dsp:sp modelId="{84A0F43E-B5EB-C346-9E4F-8A771B0887B9}">
      <dsp:nvSpPr>
        <dsp:cNvPr id="0" name=""/>
        <dsp:cNvSpPr/>
      </dsp:nvSpPr>
      <dsp:spPr>
        <a:xfrm>
          <a:off x="62757" y="208608"/>
          <a:ext cx="695845" cy="6958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6AF118D-241D-A14E-912A-5022F4133B27}">
      <dsp:nvSpPr>
        <dsp:cNvPr id="0" name=""/>
        <dsp:cNvSpPr/>
      </dsp:nvSpPr>
      <dsp:spPr>
        <a:xfrm>
          <a:off x="729834" y="1113352"/>
          <a:ext cx="4813189" cy="556676"/>
        </a:xfrm>
        <a:prstGeom prst="rect">
          <a:avLst/>
        </a:prstGeom>
        <a:gradFill rotWithShape="0">
          <a:gsLst>
            <a:gs pos="0">
              <a:schemeClr val="accent5">
                <a:hueOff val="-2400000"/>
                <a:satOff val="26173"/>
                <a:lumOff val="-16994"/>
                <a:alphaOff val="0"/>
                <a:tint val="50000"/>
                <a:satMod val="300000"/>
              </a:schemeClr>
            </a:gs>
            <a:gs pos="35000">
              <a:schemeClr val="accent5">
                <a:hueOff val="-2400000"/>
                <a:satOff val="26173"/>
                <a:lumOff val="-16994"/>
                <a:alphaOff val="0"/>
                <a:tint val="37000"/>
                <a:satMod val="300000"/>
              </a:schemeClr>
            </a:gs>
            <a:gs pos="100000">
              <a:schemeClr val="accent5">
                <a:hueOff val="-2400000"/>
                <a:satOff val="26173"/>
                <a:lumOff val="-169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86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err="1" smtClean="0"/>
            <a:t>Number</a:t>
          </a:r>
          <a:r>
            <a:rPr lang="it-IT" sz="2300" kern="1200" dirty="0" smtClean="0"/>
            <a:t> of </a:t>
          </a:r>
          <a:r>
            <a:rPr lang="it-IT" sz="2300" kern="1200" dirty="0" err="1" smtClean="0"/>
            <a:t>Accessible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Resources</a:t>
          </a:r>
          <a:endParaRPr lang="it-IT" sz="2300" kern="1200" dirty="0"/>
        </a:p>
      </dsp:txBody>
      <dsp:txXfrm>
        <a:off x="729834" y="1113352"/>
        <a:ext cx="4813189" cy="556676"/>
      </dsp:txXfrm>
    </dsp:sp>
    <dsp:sp modelId="{3B9B7285-2CB7-0540-9CFB-A9112469DB37}">
      <dsp:nvSpPr>
        <dsp:cNvPr id="0" name=""/>
        <dsp:cNvSpPr/>
      </dsp:nvSpPr>
      <dsp:spPr>
        <a:xfrm>
          <a:off x="381912" y="1043767"/>
          <a:ext cx="695845" cy="6958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2400000"/>
              <a:satOff val="26173"/>
              <a:lumOff val="-169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C18CE7-D46F-416A-9441-26839B065C0D}">
      <dsp:nvSpPr>
        <dsp:cNvPr id="0" name=""/>
        <dsp:cNvSpPr/>
      </dsp:nvSpPr>
      <dsp:spPr>
        <a:xfrm>
          <a:off x="729834" y="1948510"/>
          <a:ext cx="4813189" cy="55667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86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 dirty="0"/>
        </a:p>
      </dsp:txBody>
      <dsp:txXfrm>
        <a:off x="729834" y="1948510"/>
        <a:ext cx="4813189" cy="556676"/>
      </dsp:txXfrm>
    </dsp:sp>
    <dsp:sp modelId="{0A2BC444-A597-4B4C-8505-492FAED2C192}">
      <dsp:nvSpPr>
        <dsp:cNvPr id="0" name=""/>
        <dsp:cNvSpPr/>
      </dsp:nvSpPr>
      <dsp:spPr>
        <a:xfrm>
          <a:off x="381912" y="1878926"/>
          <a:ext cx="695845" cy="695845"/>
        </a:xfrm>
        <a:prstGeom prst="ellipse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3E1996D-C706-413D-A4DD-F33E907F3AA6}">
      <dsp:nvSpPr>
        <dsp:cNvPr id="0" name=""/>
        <dsp:cNvSpPr/>
      </dsp:nvSpPr>
      <dsp:spPr>
        <a:xfrm>
          <a:off x="410679" y="2783669"/>
          <a:ext cx="5132344" cy="556676"/>
        </a:xfrm>
        <a:prstGeom prst="rect">
          <a:avLst/>
        </a:prstGeom>
        <a:gradFill rotWithShape="0">
          <a:gsLst>
            <a:gs pos="0">
              <a:schemeClr val="accent5">
                <a:hueOff val="-7200000"/>
                <a:satOff val="78519"/>
                <a:lumOff val="-50981"/>
                <a:alphaOff val="0"/>
                <a:tint val="50000"/>
                <a:satMod val="300000"/>
              </a:schemeClr>
            </a:gs>
            <a:gs pos="35000">
              <a:schemeClr val="accent5">
                <a:hueOff val="-7200000"/>
                <a:satOff val="78519"/>
                <a:lumOff val="-50981"/>
                <a:alphaOff val="0"/>
                <a:tint val="37000"/>
                <a:satMod val="300000"/>
              </a:schemeClr>
            </a:gs>
            <a:gs pos="100000">
              <a:schemeClr val="accent5">
                <a:hueOff val="-7200000"/>
                <a:satOff val="78519"/>
                <a:lumOff val="-50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86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err="1" smtClean="0"/>
            <a:t>Relaxed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constraints</a:t>
          </a:r>
          <a:endParaRPr lang="it-IT" sz="2300" kern="1200" dirty="0"/>
        </a:p>
      </dsp:txBody>
      <dsp:txXfrm>
        <a:off x="410679" y="2783669"/>
        <a:ext cx="5132344" cy="556676"/>
      </dsp:txXfrm>
    </dsp:sp>
    <dsp:sp modelId="{65E8F221-ECC6-E04E-9FB7-879FC4763486}">
      <dsp:nvSpPr>
        <dsp:cNvPr id="0" name=""/>
        <dsp:cNvSpPr/>
      </dsp:nvSpPr>
      <dsp:spPr>
        <a:xfrm>
          <a:off x="62757" y="2714085"/>
          <a:ext cx="695845" cy="6958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7200000"/>
              <a:satOff val="78519"/>
              <a:lumOff val="-50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bg>
      <p:bgPr>
        <a:solidFill>
          <a:srgbClr val="F1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GeoViQua4200x1300_Bola_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3" y="361433"/>
            <a:ext cx="6967249" cy="106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lg"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6" name="Text Box 25"/>
          <p:cNvSpPr txBox="1">
            <a:spLocks noChangeArrowheads="1"/>
          </p:cNvSpPr>
          <p:nvPr userDrawn="1"/>
        </p:nvSpPr>
        <p:spPr bwMode="auto">
          <a:xfrm>
            <a:off x="5257800" y="6553200"/>
            <a:ext cx="38278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lg"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0" dirty="0" smtClean="0">
                <a:solidFill>
                  <a:srgbClr val="0061A7"/>
                </a:solidFill>
              </a:rPr>
              <a:t>ENEON Workshop. Oct 12th, 2016, Vienna (AT)</a:t>
            </a:r>
          </a:p>
        </p:txBody>
      </p:sp>
      <p:pic>
        <p:nvPicPr>
          <p:cNvPr id="7" name="Picture 27" descr="P:\2015_ConnectinGEO\Dissemination\iconaConnectinGE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5410200"/>
            <a:ext cx="10017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1828800"/>
            <a:ext cx="4572000" cy="1470025"/>
          </a:xfrm>
        </p:spPr>
        <p:txBody>
          <a:bodyPr/>
          <a:lstStyle>
            <a:lvl1pPr>
              <a:defRPr>
                <a:solidFill>
                  <a:srgbClr val="0061A7"/>
                </a:solidFill>
              </a:defRPr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584575"/>
            <a:ext cx="40386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61A7"/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1752600"/>
            <a:ext cx="3276600" cy="9144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 lang="en-US" sz="1200" b="1" i="0">
                <a:solidFill>
                  <a:srgbClr val="0061A7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t>Coordinating an Observation Network of Networks </a:t>
            </a:r>
            <a:r>
              <a:rPr err="1"/>
              <a:t>EnCompassing</a:t>
            </a:r>
            <a:r>
              <a:t> </a:t>
            </a:r>
            <a:r>
              <a:rPr err="1"/>
              <a:t>saTellite</a:t>
            </a:r>
            <a:r>
              <a:t> and IN-situ to fill the Gaps in European Observations</a:t>
            </a:r>
          </a:p>
        </p:txBody>
      </p:sp>
    </p:spTree>
    <p:extLst>
      <p:ext uri="{BB962C8B-B14F-4D97-AF65-F5344CB8AC3E}">
        <p14:creationId xmlns:p14="http://schemas.microsoft.com/office/powerpoint/2010/main" val="27522625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0374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773863" y="136525"/>
            <a:ext cx="2141537" cy="603408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346075" y="136525"/>
            <a:ext cx="6275388" cy="6034088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061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911975" y="6042025"/>
            <a:ext cx="992188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455D5-AD0A-7044-BB98-0982BC8DE1CB}" type="datetimeFigureOut">
              <a:rPr lang="it-IT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11/10/2016</a:t>
            </a:fld>
            <a:endParaRPr lang="en-GB" b="1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04163" y="5916613"/>
            <a:ext cx="796925" cy="490537"/>
          </a:xfrm>
          <a:prstGeom prst="rect">
            <a:avLst/>
          </a:prstGeom>
        </p:spPr>
        <p:txBody>
          <a:bodyPr bIns="10800" anchor="b"/>
          <a:lstStyle>
            <a:defPPr>
              <a:defRPr lang="it-IT"/>
            </a:defPPr>
            <a:lvl1pPr marL="0" algn="r" defTabSz="457200" rtl="0" eaLnBrk="1" latinLnBrk="0" hangingPunct="1"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506A0-82AD-41A8-8666-DE197B5A2B9F}" type="slidenum">
              <a:rPr lang="en-GB" b="1" smtClean="0">
                <a:solidFill>
                  <a:srgbClr val="99CB3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99CB38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911975" y="6042025"/>
            <a:ext cx="992188" cy="365125"/>
          </a:xfrm>
          <a:prstGeom prst="rect">
            <a:avLst/>
          </a:prstGeom>
        </p:spPr>
        <p:txBody>
          <a:bodyPr anchor="b"/>
          <a:lstStyle>
            <a:defPPr>
              <a:defRPr lang="it-IT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455D5-AD0A-7044-BB98-0982BC8DE1CB}" type="datetimeFigureOut">
              <a:rPr lang="it-IT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11/10/2016</a:t>
            </a:fld>
            <a:endParaRPr lang="en-GB" b="1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0" y="6042025"/>
            <a:ext cx="9144000" cy="8159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99CB38">
                    <a:lumMod val="40000"/>
                    <a:lumOff val="60000"/>
                  </a:srgbClr>
                </a:solidFill>
              </a:rPr>
              <a:t>IT Advancements and the Next Ten Years of GEOSS,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99CB38">
                    <a:lumMod val="40000"/>
                    <a:lumOff val="60000"/>
                  </a:srgbClr>
                </a:solidFill>
              </a:rPr>
              <a:t>Washington DC, February 10, 2015</a:t>
            </a:r>
          </a:p>
        </p:txBody>
      </p:sp>
      <p:pic>
        <p:nvPicPr>
          <p:cNvPr id="9" name="Immagin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249988"/>
            <a:ext cx="1292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>
            <a:spLocks noChangeArrowheads="1"/>
          </p:cNvSpPr>
          <p:nvPr userDrawn="1"/>
        </p:nvSpPr>
        <p:spPr bwMode="auto">
          <a:xfrm>
            <a:off x="7315200" y="6464300"/>
            <a:ext cx="168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</a:rPr>
              <a:t>stefano.nativi@cnr.it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>
          <a:xfrm>
            <a:off x="6911975" y="6042025"/>
            <a:ext cx="992188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white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2E7BF1-290E-4B77-98E3-F1E6244E9C23}" type="datetimeFigureOut">
              <a:rPr lang="it-IT" sz="1900" b="1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11/10/2016</a:t>
            </a:fld>
            <a:endParaRPr lang="en-GB" sz="1900" b="1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42913" y="6042025"/>
            <a:ext cx="6289675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96100" y="65532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9CB38"/>
                </a:solidFill>
              </a:defRPr>
            </a:lvl1pPr>
          </a:lstStyle>
          <a:p>
            <a:pPr>
              <a:defRPr/>
            </a:pPr>
            <a:fld id="{6A3FB957-17B5-408E-B5F3-44514CA6B9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65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D94A-5B99-4F9D-8E88-0EC6BAE2D85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4B97-B456-4A39-A850-496A7D7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D94A-5B99-4F9D-8E88-0EC6BAE2D85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4B97-B456-4A39-A850-496A7D7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D94A-5B99-4F9D-8E88-0EC6BAE2D85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4B97-B456-4A39-A850-496A7D7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D94A-5B99-4F9D-8E88-0EC6BAE2D85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4B97-B456-4A39-A850-496A7D7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0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D94A-5B99-4F9D-8E88-0EC6BAE2D85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4B97-B456-4A39-A850-496A7D7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9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D94A-5B99-4F9D-8E88-0EC6BAE2D85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4B97-B456-4A39-A850-496A7D7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49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D94A-5B99-4F9D-8E88-0EC6BAE2D85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4B97-B456-4A39-A850-496A7D7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1A7"/>
                </a:solidFill>
              </a:defRPr>
            </a:lvl1pPr>
            <a:lvl2pPr>
              <a:defRPr>
                <a:solidFill>
                  <a:srgbClr val="0061A7"/>
                </a:solidFill>
              </a:defRPr>
            </a:lvl2pPr>
            <a:lvl3pPr>
              <a:defRPr>
                <a:solidFill>
                  <a:srgbClr val="0061A7"/>
                </a:solidFill>
              </a:defRPr>
            </a:lvl3pPr>
            <a:lvl4pPr>
              <a:defRPr>
                <a:solidFill>
                  <a:srgbClr val="0061A7"/>
                </a:solidFill>
              </a:defRPr>
            </a:lvl4pPr>
            <a:lvl5pPr>
              <a:defRPr>
                <a:solidFill>
                  <a:srgbClr val="0061A7"/>
                </a:solidFill>
              </a:defRPr>
            </a:lvl5pPr>
          </a:lstStyle>
          <a:p>
            <a:pPr lvl="0"/>
            <a:r>
              <a:rPr lang="ca-ES" dirty="0" smtClean="0"/>
              <a:t>Feu clic aquí per editar els estils de text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0551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D94A-5B99-4F9D-8E88-0EC6BAE2D85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4B97-B456-4A39-A850-496A7D7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65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D94A-5B99-4F9D-8E88-0EC6BAE2D85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4B97-B456-4A39-A850-496A7D7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91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D94A-5B99-4F9D-8E88-0EC6BAE2D85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4B97-B456-4A39-A850-496A7D7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64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D94A-5B99-4F9D-8E88-0EC6BAE2D85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4B97-B456-4A39-A850-496A7D7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3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</p:spTree>
    <p:extLst>
      <p:ext uri="{BB962C8B-B14F-4D97-AF65-F5344CB8AC3E}">
        <p14:creationId xmlns:p14="http://schemas.microsoft.com/office/powerpoint/2010/main" val="246826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537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72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228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09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</p:spTree>
    <p:extLst>
      <p:ext uri="{BB962C8B-B14F-4D97-AF65-F5344CB8AC3E}">
        <p14:creationId xmlns:p14="http://schemas.microsoft.com/office/powerpoint/2010/main" val="122528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</p:spTree>
    <p:extLst>
      <p:ext uri="{BB962C8B-B14F-4D97-AF65-F5344CB8AC3E}">
        <p14:creationId xmlns:p14="http://schemas.microsoft.com/office/powerpoint/2010/main" val="239902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36525"/>
            <a:ext cx="685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Haga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clic</a:t>
            </a:r>
            <a:r>
              <a:rPr lang="en-US" altLang="en-US" dirty="0" smtClean="0"/>
              <a:t> para </a:t>
            </a:r>
            <a:r>
              <a:rPr lang="en-US" altLang="en-US" dirty="0" err="1" smtClean="0"/>
              <a:t>cambiar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estilo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título</a:t>
            </a:r>
            <a:r>
              <a:rPr lang="en-US" altLang="en-US" dirty="0" smtClean="0"/>
              <a:t>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Haga clic para modificar el estilo de texto del patrón</a:t>
            </a:r>
          </a:p>
          <a:p>
            <a:pPr lvl="1"/>
            <a:r>
              <a:rPr lang="en-US" altLang="en-US" smtClean="0"/>
              <a:t>Segundo nivel</a:t>
            </a:r>
          </a:p>
          <a:p>
            <a:pPr lvl="2"/>
            <a:r>
              <a:rPr lang="en-US" altLang="en-US" smtClean="0"/>
              <a:t>Tercer nivel</a:t>
            </a:r>
          </a:p>
          <a:p>
            <a:pPr lvl="3"/>
            <a:r>
              <a:rPr lang="en-US" altLang="en-US" smtClean="0"/>
              <a:t>Cuarto nivel</a:t>
            </a:r>
          </a:p>
          <a:p>
            <a:pPr lvl="4"/>
            <a:r>
              <a:rPr lang="en-US" altLang="en-US" smtClean="0"/>
              <a:t>Quinto nivel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 userDrawn="1"/>
        </p:nvSpPr>
        <p:spPr bwMode="auto">
          <a:xfrm>
            <a:off x="-1539875" y="3059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31" name="Picture 18" descr="geo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93" y="6342991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9"/>
          <p:cNvSpPr>
            <a:spLocks noChangeShapeType="1"/>
          </p:cNvSpPr>
          <p:nvPr userDrawn="1"/>
        </p:nvSpPr>
        <p:spPr bwMode="auto">
          <a:xfrm>
            <a:off x="228600" y="990600"/>
            <a:ext cx="8763000" cy="0"/>
          </a:xfrm>
          <a:prstGeom prst="line">
            <a:avLst/>
          </a:prstGeom>
          <a:noFill/>
          <a:ln w="38100" cmpd="dbl">
            <a:solidFill>
              <a:srgbClr val="1902C0"/>
            </a:solidFill>
            <a:round/>
            <a:headEnd type="non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b="1" smtClean="0">
              <a:solidFill>
                <a:srgbClr val="092E5C"/>
              </a:solidFill>
            </a:endParaRPr>
          </a:p>
        </p:txBody>
      </p:sp>
      <p:pic>
        <p:nvPicPr>
          <p:cNvPr id="1033" name="Picture 26" descr="P:\2015_ConnectinGEO\Dissemination\LogoConnectinGEO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6291519"/>
            <a:ext cx="1184743" cy="336036"/>
          </a:xfrm>
          <a:prstGeom prst="rect">
            <a:avLst/>
          </a:prstGeom>
        </p:spPr>
      </p:pic>
      <p:sp>
        <p:nvSpPr>
          <p:cNvPr id="12" name="Text Box 25"/>
          <p:cNvSpPr txBox="1">
            <a:spLocks noChangeArrowheads="1"/>
          </p:cNvSpPr>
          <p:nvPr userDrawn="1"/>
        </p:nvSpPr>
        <p:spPr bwMode="auto">
          <a:xfrm>
            <a:off x="5648586" y="6459537"/>
            <a:ext cx="32644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lg"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92E5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 smtClean="0">
                <a:solidFill>
                  <a:srgbClr val="0061A7"/>
                </a:solidFill>
              </a:rPr>
              <a:t>ENEON Workshop. Oct 12th, 2016, Vienna (AT)</a:t>
            </a:r>
          </a:p>
        </p:txBody>
      </p:sp>
    </p:spTree>
    <p:extLst>
      <p:ext uri="{BB962C8B-B14F-4D97-AF65-F5344CB8AC3E}">
        <p14:creationId xmlns:p14="http://schemas.microsoft.com/office/powerpoint/2010/main" val="75922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1A7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1A7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1A7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1A7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1A7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rgbClr val="0061A7"/>
          </a:solidFill>
          <a:latin typeface="+mn-lt"/>
          <a:ea typeface="+mn-ea"/>
          <a:cs typeface="+mn-cs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rgbClr val="0061A7"/>
          </a:solidFill>
          <a:latin typeface="+mn-lt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rgbClr val="0061A7"/>
          </a:solidFill>
          <a:latin typeface="+mn-lt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rgbClr val="0061A7"/>
          </a:solidFill>
          <a:latin typeface="+mn-lt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rgbClr val="0061A7"/>
          </a:solidFill>
          <a:latin typeface="+mn-lt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D94A-5B99-4F9D-8E88-0EC6BAE2D85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14B97-B456-4A39-A850-496A7D7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7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2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1025196" y="1343333"/>
            <a:ext cx="5913922" cy="914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61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Coordinating an Observation Network of Networks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61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EnCompassing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61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61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saTellite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61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and IN-situ to fill the Gaps in European Observations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61A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940" name="Subtítol 4"/>
          <p:cNvSpPr>
            <a:spLocks noGrp="1"/>
          </p:cNvSpPr>
          <p:nvPr>
            <p:ph type="subTitle" idx="1"/>
          </p:nvPr>
        </p:nvSpPr>
        <p:spPr>
          <a:xfrm>
            <a:off x="379299" y="2321237"/>
            <a:ext cx="8390164" cy="9906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Addressing Gaps in European Earth Observation Infrastructure, Services, and </a:t>
            </a:r>
            <a:r>
              <a:rPr lang="en-US" altLang="en-US" sz="3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Knowledge:</a:t>
            </a:r>
          </a:p>
          <a:p>
            <a:r>
              <a:rPr lang="en-US" altLang="en-US" sz="3600" dirty="0" smtClean="0"/>
              <a:t>The GEO DAB possible contributions</a:t>
            </a:r>
            <a:endParaRPr lang="ca-ES" altLang="en-US" sz="3600" dirty="0" smtClean="0"/>
          </a:p>
        </p:txBody>
      </p:sp>
      <p:sp>
        <p:nvSpPr>
          <p:cNvPr id="39941" name="CasellaDiTesto 1"/>
          <p:cNvSpPr txBox="1">
            <a:spLocks noChangeArrowheads="1"/>
          </p:cNvSpPr>
          <p:nvPr/>
        </p:nvSpPr>
        <p:spPr bwMode="auto">
          <a:xfrm>
            <a:off x="2160485" y="5034112"/>
            <a:ext cx="53316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rgbClr val="0061A7"/>
                </a:solidFill>
                <a:latin typeface="Arial" panose="020B0604020202020204" pitchFamily="34" charset="0"/>
              </a:defRPr>
            </a:lvl1pPr>
            <a:lvl2pPr marL="569913" indent="-22225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rgbClr val="0061A7"/>
                </a:solidFill>
                <a:latin typeface="Arial" panose="020B0604020202020204" pitchFamily="34" charset="0"/>
              </a:defRPr>
            </a:lvl2pPr>
            <a:lvl3pPr marL="912813" indent="-22860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rgbClr val="0061A7"/>
                </a:solidFill>
                <a:latin typeface="Arial" panose="020B0604020202020204" pitchFamily="34" charset="0"/>
              </a:defRPr>
            </a:lvl3pPr>
            <a:lvl4pPr marL="1255713" indent="-22860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rgbClr val="0061A7"/>
                </a:solidFill>
                <a:latin typeface="Arial" panose="020B0604020202020204" pitchFamily="34" charset="0"/>
              </a:defRPr>
            </a:lvl4pPr>
            <a:lvl5pPr marL="1598613" indent="-22860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rgbClr val="0061A7"/>
                </a:solidFill>
                <a:latin typeface="Arial" panose="020B0604020202020204" pitchFamily="34" charset="0"/>
              </a:defRPr>
            </a:lvl5pPr>
            <a:lvl6pPr marL="20558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rgbClr val="0061A7"/>
                </a:solidFill>
                <a:latin typeface="Arial" panose="020B0604020202020204" pitchFamily="34" charset="0"/>
              </a:defRPr>
            </a:lvl6pPr>
            <a:lvl7pPr marL="25130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rgbClr val="0061A7"/>
                </a:solidFill>
                <a:latin typeface="Arial" panose="020B0604020202020204" pitchFamily="34" charset="0"/>
              </a:defRPr>
            </a:lvl7pPr>
            <a:lvl8pPr marL="29702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rgbClr val="0061A7"/>
                </a:solidFill>
                <a:latin typeface="Arial" panose="020B0604020202020204" pitchFamily="34" charset="0"/>
              </a:defRPr>
            </a:lvl8pPr>
            <a:lvl9pPr marL="34274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rgbClr val="0061A7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A0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Stefano Nativi and Mattia Santoro (CNR-IIA)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99" y="6016931"/>
            <a:ext cx="2212449" cy="741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99" y="4943164"/>
            <a:ext cx="648257" cy="5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/>
              <a:t>Possible</a:t>
            </a:r>
            <a:r>
              <a:rPr lang="it-IT" sz="4000" dirty="0" smtClean="0"/>
              <a:t> Gaps</a:t>
            </a:r>
            <a:endParaRPr lang="it-IT" sz="40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809625" y="1624906"/>
          <a:ext cx="5591175" cy="361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61" y="1953314"/>
            <a:ext cx="789915" cy="68459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61" y="3082826"/>
            <a:ext cx="789915" cy="684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4474" y="4290337"/>
            <a:ext cx="1289815" cy="111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47" y="1953314"/>
            <a:ext cx="603683" cy="572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65" y="3133237"/>
            <a:ext cx="888544" cy="523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47" y="4407216"/>
            <a:ext cx="603683" cy="572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23" y="5004789"/>
            <a:ext cx="888544" cy="5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E1F83-6F83-544F-ACC9-0FF06B685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C4E1F83-6F83-544F-ACC9-0FF06B685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C4E1F83-6F83-544F-ACC9-0FF06B685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A0F43E-B5EB-C346-9E4F-8A771B088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84A0F43E-B5EB-C346-9E4F-8A771B088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4A0F43E-B5EB-C346-9E4F-8A771B088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C42F3-369A-F545-A84C-6A2EBDAF9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61C42F3-369A-F545-A84C-6A2EBDAF9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761C42F3-369A-F545-A84C-6A2EBDAF9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9B7285-2CB7-0540-9CFB-A9112469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B9B7285-2CB7-0540-9CFB-A9112469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B9B7285-2CB7-0540-9CFB-A9112469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F118D-241D-A14E-912A-5022F413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6AF118D-241D-A14E-912A-5022F413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D6AF118D-241D-A14E-912A-5022F413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BC444-A597-4B4C-8505-492FAED2C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0A2BC444-A597-4B4C-8505-492FAED2C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0A2BC444-A597-4B4C-8505-492FAED2C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C18CE7-D46F-416A-9441-26839B065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8C18CE7-D46F-416A-9441-26839B065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8C18CE7-D46F-416A-9441-26839B065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8F221-ECC6-E04E-9FB7-879FC4763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65E8F221-ECC6-E04E-9FB7-879FC4763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5E8F221-ECC6-E04E-9FB7-879FC4763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E1996D-C706-413D-A4DD-F33E907F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3E1996D-C706-413D-A4DD-F33E907F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B3E1996D-C706-413D-A4DD-F33E907F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User </a:t>
            </a:r>
            <a:r>
              <a:rPr lang="it-IT" sz="4000" dirty="0" err="1" smtClean="0"/>
              <a:t>Needs</a:t>
            </a:r>
            <a:r>
              <a:rPr lang="it-IT" sz="4000" dirty="0" smtClean="0"/>
              <a:t> </a:t>
            </a:r>
            <a:r>
              <a:rPr lang="it-IT" sz="4000" dirty="0" err="1" smtClean="0"/>
              <a:t>Matching</a:t>
            </a:r>
            <a:endParaRPr lang="it-IT" sz="40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67546"/>
              </p:ext>
            </p:extLst>
          </p:nvPr>
        </p:nvGraphicFramePr>
        <p:xfrm>
          <a:off x="457200" y="1776249"/>
          <a:ext cx="8366760" cy="44563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6257">
                  <a:extLst>
                    <a:ext uri="{9D8B030D-6E8A-4147-A177-3AD203B41FA5}">
                      <a16:colId xmlns:a16="http://schemas.microsoft.com/office/drawing/2014/main" val="3069941734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val="1548401306"/>
                    </a:ext>
                  </a:extLst>
                </a:gridCol>
                <a:gridCol w="2788920">
                  <a:extLst>
                    <a:ext uri="{9D8B030D-6E8A-4147-A177-3AD203B41FA5}">
                      <a16:colId xmlns:a16="http://schemas.microsoft.com/office/drawing/2014/main" val="47696862"/>
                    </a:ext>
                  </a:extLst>
                </a:gridCol>
              </a:tblGrid>
              <a:tr h="864405">
                <a:tc>
                  <a:txBody>
                    <a:bodyPr/>
                    <a:lstStyle/>
                    <a:p>
                      <a:r>
                        <a:rPr lang="it-IT" sz="1800" dirty="0" err="1" smtClean="0"/>
                        <a:t>Discovery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Constraint</a:t>
                      </a:r>
                      <a:endParaRPr lang="it-IT" sz="1800" dirty="0"/>
                    </a:p>
                  </a:txBody>
                  <a:tcPr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Regular</a:t>
                      </a:r>
                      <a:r>
                        <a:rPr lang="it-IT" sz="1800" dirty="0" smtClean="0"/>
                        <a:t> match</a:t>
                      </a:r>
                      <a:endParaRPr lang="it-IT" sz="180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Relaxed</a:t>
                      </a:r>
                      <a:r>
                        <a:rPr lang="it-IT" sz="1800" dirty="0" smtClean="0"/>
                        <a:t> match</a:t>
                      </a:r>
                      <a:endParaRPr lang="it-IT" sz="180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027615"/>
                  </a:ext>
                </a:extLst>
              </a:tr>
              <a:tr h="1197327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EV </a:t>
                      </a:r>
                      <a:r>
                        <a:rPr lang="it-IT" sz="1800" b="1" dirty="0" err="1" smtClean="0"/>
                        <a:t>name</a:t>
                      </a:r>
                      <a:endParaRPr lang="it-IT" sz="1800" b="1" dirty="0"/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Match in </a:t>
                      </a:r>
                      <a:r>
                        <a:rPr lang="it-IT" sz="1800" dirty="0" smtClean="0">
                          <a:solidFill>
                            <a:srgbClr val="C00000"/>
                          </a:solidFill>
                        </a:rPr>
                        <a:t>Title or Keyword</a:t>
                      </a:r>
                      <a:endParaRPr lang="it-IT" sz="1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Match in </a:t>
                      </a:r>
                      <a:r>
                        <a:rPr lang="it-IT" sz="1800" dirty="0" smtClean="0">
                          <a:solidFill>
                            <a:srgbClr val="C00000"/>
                          </a:solidFill>
                        </a:rPr>
                        <a:t>Title</a:t>
                      </a:r>
                      <a:r>
                        <a:rPr lang="it-IT" sz="1800" baseline="0" dirty="0" smtClean="0">
                          <a:solidFill>
                            <a:srgbClr val="C00000"/>
                          </a:solidFill>
                        </a:rPr>
                        <a:t> or Keyword or </a:t>
                      </a:r>
                      <a:r>
                        <a:rPr lang="it-IT" sz="1800" baseline="0" dirty="0" err="1" smtClean="0">
                          <a:solidFill>
                            <a:srgbClr val="C00000"/>
                          </a:solidFill>
                        </a:rPr>
                        <a:t>Abstract</a:t>
                      </a:r>
                      <a:endParaRPr lang="it-IT" sz="1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098000"/>
                  </a:ext>
                </a:extLst>
              </a:tr>
              <a:tr h="1197327">
                <a:tc>
                  <a:txBody>
                    <a:bodyPr/>
                    <a:lstStyle/>
                    <a:p>
                      <a:r>
                        <a:rPr lang="it-IT" sz="1800" b="1" dirty="0" err="1" smtClean="0"/>
                        <a:t>Spatial</a:t>
                      </a:r>
                      <a:r>
                        <a:rPr lang="it-IT" sz="1800" b="1" dirty="0" smtClean="0"/>
                        <a:t> </a:t>
                      </a:r>
                      <a:r>
                        <a:rPr lang="it-IT" sz="1800" b="1" dirty="0" err="1" smtClean="0"/>
                        <a:t>Resolution</a:t>
                      </a:r>
                      <a:endParaRPr lang="it-IT" sz="1800" b="1" dirty="0"/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rgbClr val="C00000"/>
                          </a:solidFill>
                        </a:rPr>
                        <a:t>&lt;= </a:t>
                      </a:r>
                      <a:r>
                        <a:rPr lang="it-IT" sz="1800" dirty="0" err="1" smtClean="0">
                          <a:solidFill>
                            <a:srgbClr val="C00000"/>
                          </a:solidFill>
                        </a:rPr>
                        <a:t>Required</a:t>
                      </a:r>
                      <a:r>
                        <a:rPr lang="it-IT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800" dirty="0" err="1" smtClean="0"/>
                        <a:t>Resolution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>
                          <a:solidFill>
                            <a:srgbClr val="C00000"/>
                          </a:solidFill>
                        </a:rPr>
                        <a:t>Is</a:t>
                      </a:r>
                      <a:r>
                        <a:rPr lang="it-IT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rgbClr val="C00000"/>
                          </a:solidFill>
                        </a:rPr>
                        <a:t>specified</a:t>
                      </a:r>
                      <a:endParaRPr lang="it-IT" sz="1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093373"/>
                  </a:ext>
                </a:extLst>
              </a:tr>
              <a:tr h="1197327">
                <a:tc>
                  <a:txBody>
                    <a:bodyPr/>
                    <a:lstStyle/>
                    <a:p>
                      <a:r>
                        <a:rPr lang="it-IT" sz="1800" b="1" dirty="0" err="1" smtClean="0"/>
                        <a:t>Temporal</a:t>
                      </a:r>
                      <a:r>
                        <a:rPr lang="it-IT" sz="1800" b="1" dirty="0" smtClean="0"/>
                        <a:t> </a:t>
                      </a:r>
                      <a:r>
                        <a:rPr lang="it-IT" sz="1800" b="1" dirty="0" err="1" smtClean="0"/>
                        <a:t>Resolution</a:t>
                      </a:r>
                      <a:endParaRPr lang="it-IT" sz="1800" b="1" dirty="0"/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rgbClr val="C00000"/>
                          </a:solidFill>
                        </a:rPr>
                        <a:t>&lt;= </a:t>
                      </a:r>
                      <a:r>
                        <a:rPr lang="it-IT" sz="1800" dirty="0" err="1" smtClean="0">
                          <a:solidFill>
                            <a:srgbClr val="C00000"/>
                          </a:solidFill>
                        </a:rPr>
                        <a:t>Required</a:t>
                      </a:r>
                      <a:r>
                        <a:rPr lang="it-IT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800" dirty="0" err="1" smtClean="0"/>
                        <a:t>Resolution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>
                          <a:solidFill>
                            <a:srgbClr val="C00000"/>
                          </a:solidFill>
                        </a:rPr>
                        <a:t>Is</a:t>
                      </a:r>
                      <a:r>
                        <a:rPr lang="it-IT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rgbClr val="C00000"/>
                          </a:solidFill>
                        </a:rPr>
                        <a:t>specified</a:t>
                      </a:r>
                      <a:endParaRPr lang="it-IT" sz="1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19529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1725" y="779173"/>
            <a:ext cx="1157321" cy="99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0325" y="98798"/>
            <a:ext cx="8376744" cy="970450"/>
          </a:xfrm>
        </p:spPr>
        <p:txBody>
          <a:bodyPr>
            <a:noAutofit/>
          </a:bodyPr>
          <a:lstStyle/>
          <a:p>
            <a:r>
              <a:rPr lang="en-US" sz="4800" dirty="0" smtClean="0"/>
              <a:t>Regular </a:t>
            </a:r>
            <a:r>
              <a:rPr lang="en-US" sz="4800" dirty="0"/>
              <a:t>Match: </a:t>
            </a:r>
            <a:r>
              <a:rPr lang="en-US" sz="4800" i="1" dirty="0">
                <a:solidFill>
                  <a:srgbClr val="C00000"/>
                </a:solidFill>
              </a:rPr>
              <a:t>Text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/>
          </p:nvPr>
        </p:nvGraphicFramePr>
        <p:xfrm>
          <a:off x="0" y="1563624"/>
          <a:ext cx="9143999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52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0"/>
            <a:ext cx="8893743" cy="970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Regular </a:t>
            </a:r>
            <a:r>
              <a:rPr lang="en-US" sz="3600" dirty="0"/>
              <a:t>Match</a:t>
            </a:r>
            <a:r>
              <a:rPr lang="en-US" i="1" dirty="0" smtClean="0">
                <a:solidFill>
                  <a:schemeClr val="tx1"/>
                </a:solidFill>
              </a:rPr>
              <a:t>:</a:t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Text </a:t>
            </a:r>
            <a:r>
              <a:rPr lang="en-US" i="1" dirty="0">
                <a:solidFill>
                  <a:srgbClr val="C00000"/>
                </a:solidFill>
              </a:rPr>
              <a:t>+ </a:t>
            </a:r>
            <a:r>
              <a:rPr lang="en-US" i="1" dirty="0" smtClean="0">
                <a:solidFill>
                  <a:srgbClr val="C00000"/>
                </a:solidFill>
              </a:rPr>
              <a:t>Spatial Resolution</a:t>
            </a:r>
            <a:endParaRPr lang="en-US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/>
          </p:nvPr>
        </p:nvGraphicFramePr>
        <p:xfrm>
          <a:off x="0" y="1572768"/>
          <a:ext cx="9144000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14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401" y="0"/>
            <a:ext cx="8653721" cy="970450"/>
          </a:xfrm>
        </p:spPr>
        <p:txBody>
          <a:bodyPr>
            <a:noAutofit/>
          </a:bodyPr>
          <a:lstStyle/>
          <a:p>
            <a:r>
              <a:rPr lang="en-US" sz="3600" dirty="0"/>
              <a:t>Regular Match: 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rgbClr val="C00000"/>
                </a:solidFill>
              </a:rPr>
              <a:t>Text + Spatial + Temporal Resolutions</a:t>
            </a:r>
            <a:endParaRPr lang="en-US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/>
          </p:nvPr>
        </p:nvGraphicFramePr>
        <p:xfrm>
          <a:off x="0" y="1572768"/>
          <a:ext cx="9144000" cy="446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2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Regular Match: Trend</a:t>
            </a:r>
            <a:endParaRPr lang="it-IT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5" y="1450064"/>
            <a:ext cx="6047634" cy="4573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92" y="1450064"/>
            <a:ext cx="603683" cy="572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68" y="2047637"/>
            <a:ext cx="888544" cy="5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82" y="2680138"/>
            <a:ext cx="7078483" cy="342142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7400" y="178566"/>
            <a:ext cx="6858000" cy="685800"/>
          </a:xfrm>
        </p:spPr>
        <p:txBody>
          <a:bodyPr/>
          <a:lstStyle/>
          <a:p>
            <a:r>
              <a:rPr lang="en-US" sz="4000" dirty="0" smtClean="0"/>
              <a:t>Relaxed Match: Trend</a:t>
            </a:r>
            <a:endParaRPr lang="en-US" sz="4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672" y="1153331"/>
            <a:ext cx="1289815" cy="1111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45" y="1270210"/>
            <a:ext cx="603683" cy="5723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21" y="1867783"/>
            <a:ext cx="888544" cy="5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Some considerations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5764" y="252139"/>
            <a:ext cx="6858000" cy="685800"/>
          </a:xfrm>
        </p:spPr>
        <p:txBody>
          <a:bodyPr/>
          <a:lstStyle/>
          <a:p>
            <a:r>
              <a:rPr lang="it-IT" sz="4400" dirty="0" smtClean="0"/>
              <a:t>First </a:t>
            </a:r>
            <a:r>
              <a:rPr lang="en-US" sz="4400" dirty="0" smtClean="0"/>
              <a:t>analysis</a:t>
            </a:r>
            <a:endParaRPr lang="en-US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8383" y="1058779"/>
            <a:ext cx="8701237" cy="519764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dirty="0" smtClean="0"/>
              <a:t>About </a:t>
            </a:r>
            <a:r>
              <a:rPr lang="en-US" b="1" dirty="0" smtClean="0"/>
              <a:t>1.5M resources </a:t>
            </a:r>
            <a:r>
              <a:rPr lang="en-US" dirty="0" smtClean="0"/>
              <a:t>match user needs </a:t>
            </a:r>
            <a:r>
              <a:rPr lang="en-US" dirty="0"/>
              <a:t>and </a:t>
            </a:r>
            <a:r>
              <a:rPr lang="en-US" b="1" dirty="0"/>
              <a:t>are</a:t>
            </a:r>
            <a:r>
              <a:rPr lang="en-US" dirty="0"/>
              <a:t> </a:t>
            </a:r>
            <a:r>
              <a:rPr lang="en-US" b="1" dirty="0"/>
              <a:t>“directly” </a:t>
            </a:r>
            <a:r>
              <a:rPr lang="en-US" b="1" dirty="0" smtClean="0"/>
              <a:t>accessible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Additional </a:t>
            </a:r>
            <a:r>
              <a:rPr lang="en-US" b="1" dirty="0" smtClean="0"/>
              <a:t>4.5M </a:t>
            </a:r>
            <a:r>
              <a:rPr lang="en-US" b="1" dirty="0"/>
              <a:t>resources</a:t>
            </a:r>
            <a:r>
              <a:rPr lang="en-US" dirty="0"/>
              <a:t> match user needs and are </a:t>
            </a:r>
            <a:r>
              <a:rPr lang="en-US" dirty="0" smtClean="0"/>
              <a:t>but they </a:t>
            </a:r>
            <a:r>
              <a:rPr lang="en-US" b="1" dirty="0" smtClean="0"/>
              <a:t>are</a:t>
            </a:r>
            <a:r>
              <a:rPr lang="en-US" dirty="0" smtClean="0"/>
              <a:t>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b="1" dirty="0"/>
              <a:t>“directly” </a:t>
            </a:r>
            <a:r>
              <a:rPr lang="en-US" b="1" dirty="0" smtClean="0"/>
              <a:t>accessible</a:t>
            </a:r>
            <a:endParaRPr lang="en-US" dirty="0"/>
          </a:p>
          <a:p>
            <a:pPr>
              <a:lnSpc>
                <a:spcPts val="3200"/>
              </a:lnSpc>
            </a:pPr>
            <a:r>
              <a:rPr lang="en-US" dirty="0" smtClean="0"/>
              <a:t>About </a:t>
            </a:r>
            <a:r>
              <a:rPr lang="en-US" b="1" dirty="0" smtClean="0"/>
              <a:t>9M resources</a:t>
            </a:r>
            <a:r>
              <a:rPr lang="en-US" dirty="0" smtClean="0"/>
              <a:t> are likely to </a:t>
            </a:r>
            <a:r>
              <a:rPr lang="en-US" b="1" dirty="0" smtClean="0"/>
              <a:t>be</a:t>
            </a:r>
            <a:r>
              <a:rPr lang="en-US" dirty="0" smtClean="0"/>
              <a:t>  </a:t>
            </a:r>
            <a:r>
              <a:rPr lang="en-US" b="1" dirty="0" smtClean="0"/>
              <a:t>instrumental for generating the searched EVs </a:t>
            </a:r>
            <a:r>
              <a:rPr lang="en-US" dirty="0" smtClean="0"/>
              <a:t>(i.e. discoverable </a:t>
            </a:r>
            <a:r>
              <a:rPr lang="en-US" dirty="0"/>
              <a:t>if </a:t>
            </a:r>
            <a:r>
              <a:rPr lang="en-US" dirty="0" smtClean="0"/>
              <a:t>the </a:t>
            </a:r>
            <a:r>
              <a:rPr lang="en-US" dirty="0"/>
              <a:t>relaxed approach is applied:</a:t>
            </a:r>
            <a:r>
              <a:rPr lang="en-US" dirty="0" smtClean="0"/>
              <a:t>)</a:t>
            </a:r>
          </a:p>
          <a:p>
            <a:pPr>
              <a:lnSpc>
                <a:spcPts val="3200"/>
              </a:lnSpc>
            </a:pPr>
            <a:r>
              <a:rPr lang="en-US" b="1" dirty="0" smtClean="0"/>
              <a:t>Fully </a:t>
            </a:r>
            <a:r>
              <a:rPr lang="en-US" b="1" dirty="0"/>
              <a:t>described </a:t>
            </a:r>
            <a:r>
              <a:rPr lang="en-US" b="1" dirty="0" smtClean="0"/>
              <a:t>resources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including Spatial and Temporal resolutions) </a:t>
            </a:r>
            <a:r>
              <a:rPr lang="en-US" b="1" dirty="0" smtClean="0"/>
              <a:t>are “directly” accessible</a:t>
            </a:r>
            <a:r>
              <a:rPr lang="en-US" dirty="0" smtClean="0"/>
              <a:t>, mostly</a:t>
            </a:r>
            <a:endParaRPr lang="en-US" b="1" dirty="0" smtClean="0"/>
          </a:p>
          <a:p>
            <a:pPr>
              <a:lnSpc>
                <a:spcPts val="3200"/>
              </a:lnSpc>
            </a:pPr>
            <a:r>
              <a:rPr lang="en-US" b="1" dirty="0" smtClean="0"/>
              <a:t>Resolutions are not provided in Metadata</a:t>
            </a:r>
            <a:r>
              <a:rPr lang="en-US" dirty="0" smtClean="0"/>
              <a:t>, commonly </a:t>
            </a:r>
            <a:br>
              <a:rPr lang="en-US" dirty="0" smtClean="0"/>
            </a:br>
            <a:r>
              <a:rPr lang="en-US" dirty="0" smtClean="0"/>
              <a:t>–the DAB-based metadata </a:t>
            </a:r>
            <a:r>
              <a:rPr lang="en-US" b="1" dirty="0" smtClean="0"/>
              <a:t>enriching module </a:t>
            </a:r>
            <a:r>
              <a:rPr lang="en-US" dirty="0" smtClean="0"/>
              <a:t>addresses this issue and </a:t>
            </a:r>
            <a:r>
              <a:rPr lang="en-US" b="1" dirty="0" smtClean="0"/>
              <a:t>improves discoverability</a:t>
            </a:r>
          </a:p>
        </p:txBody>
      </p:sp>
    </p:spTree>
    <p:extLst>
      <p:ext uri="{BB962C8B-B14F-4D97-AF65-F5344CB8AC3E}">
        <p14:creationId xmlns:p14="http://schemas.microsoft.com/office/powerpoint/2010/main" val="15813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Analysis: possible Gap Types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107"/>
            <a:ext cx="6679489" cy="4654195"/>
          </a:xfrm>
        </p:spPr>
        <p:txBody>
          <a:bodyPr/>
          <a:lstStyle/>
          <a:p>
            <a:r>
              <a:rPr lang="en-US" sz="2800" i="1" dirty="0" smtClean="0"/>
              <a:t>Lack of registered resources</a:t>
            </a:r>
          </a:p>
          <a:p>
            <a:pPr lvl="1"/>
            <a:r>
              <a:rPr lang="en-US" sz="2400" dirty="0" smtClean="0"/>
              <a:t>Explanation</a:t>
            </a:r>
          </a:p>
          <a:p>
            <a:pPr lvl="2"/>
            <a:r>
              <a:rPr lang="en-US" sz="2400" dirty="0" smtClean="0"/>
              <a:t>Resources exist but are note registered in GEOSS </a:t>
            </a:r>
            <a:r>
              <a:rPr lang="en-US" sz="2400" dirty="0" smtClean="0">
                <a:solidFill>
                  <a:srgbClr val="C00000"/>
                </a:solidFill>
              </a:rPr>
              <a:t>(GEOSS Gap)</a:t>
            </a:r>
          </a:p>
          <a:p>
            <a:pPr lvl="2"/>
            <a:r>
              <a:rPr lang="en-US" sz="2400" dirty="0" smtClean="0"/>
              <a:t>Resources do not exist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C00000"/>
                </a:solidFill>
              </a:rPr>
              <a:t>GEO Community GAP</a:t>
            </a:r>
            <a:r>
              <a:rPr lang="en-US" sz="2400" dirty="0" smtClean="0"/>
              <a:t>)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Registered resources do not emerge (</a:t>
            </a:r>
            <a:r>
              <a:rPr lang="en-US" sz="2800" dirty="0" smtClean="0">
                <a:solidFill>
                  <a:srgbClr val="C00000"/>
                </a:solidFill>
              </a:rPr>
              <a:t>GEOSS Infrastructure Gap</a:t>
            </a:r>
            <a:r>
              <a:rPr lang="en-US" sz="2800" dirty="0" smtClean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76845" y="1485474"/>
            <a:ext cx="1407559" cy="1447799"/>
            <a:chOff x="7315200" y="3308279"/>
            <a:chExt cx="1407559" cy="1447799"/>
          </a:xfrm>
        </p:grpSpPr>
        <p:sp>
          <p:nvSpPr>
            <p:cNvPr id="5" name="Can 4"/>
            <p:cNvSpPr/>
            <p:nvPr/>
          </p:nvSpPr>
          <p:spPr bwMode="auto">
            <a:xfrm>
              <a:off x="7315200" y="3308279"/>
              <a:ext cx="1407559" cy="1447799"/>
            </a:xfrm>
            <a:prstGeom prst="can">
              <a:avLst>
                <a:gd name="adj" fmla="val 32178"/>
              </a:avLst>
            </a:prstGeom>
            <a:solidFill>
              <a:srgbClr val="FFC000">
                <a:alpha val="3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900" b="1">
                <a:solidFill>
                  <a:srgbClr val="092E5C"/>
                </a:solidFill>
                <a:latin typeface="Arial" charset="0"/>
              </a:endParaRPr>
            </a:p>
          </p:txBody>
        </p:sp>
        <p:sp>
          <p:nvSpPr>
            <p:cNvPr id="4" name="Can 3"/>
            <p:cNvSpPr/>
            <p:nvPr/>
          </p:nvSpPr>
          <p:spPr bwMode="auto">
            <a:xfrm>
              <a:off x="7568203" y="4016338"/>
              <a:ext cx="914400" cy="739740"/>
            </a:xfrm>
            <a:prstGeom prst="can">
              <a:avLst>
                <a:gd name="adj" fmla="val 41667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rgbClr val="092E5C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6" name="Picture 2" descr="Image result for ga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9" y="4465666"/>
            <a:ext cx="1475866" cy="118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203433" y="3370538"/>
            <a:ext cx="8684780" cy="3366421"/>
          </a:xfrm>
          <a:prstGeom prst="roundRect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3213" y="454760"/>
            <a:ext cx="8684780" cy="1739111"/>
          </a:xfrm>
          <a:prstGeom prst="roundRect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e 130"/>
          <p:cNvSpPr/>
          <p:nvPr/>
        </p:nvSpPr>
        <p:spPr>
          <a:xfrm rot="1496896">
            <a:off x="1605916" y="0"/>
            <a:ext cx="6711933" cy="70901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51" y="1441429"/>
            <a:ext cx="983476" cy="73665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458049" y="86167"/>
            <a:ext cx="4591295" cy="2124810"/>
            <a:chOff x="2458049" y="86167"/>
            <a:chExt cx="4591295" cy="2124810"/>
          </a:xfrm>
        </p:grpSpPr>
        <p:pic>
          <p:nvPicPr>
            <p:cNvPr id="128" name="Immagin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9356" y="673467"/>
              <a:ext cx="862597" cy="778265"/>
            </a:xfrm>
            <a:prstGeom prst="rect">
              <a:avLst/>
            </a:prstGeom>
            <a:ln w="38100">
              <a:solidFill>
                <a:srgbClr val="119485"/>
              </a:solidFill>
            </a:ln>
          </p:spPr>
        </p:pic>
        <p:sp>
          <p:nvSpPr>
            <p:cNvPr id="39" name="CasellaDiTesto 38"/>
            <p:cNvSpPr txBox="1"/>
            <p:nvPr/>
          </p:nvSpPr>
          <p:spPr>
            <a:xfrm>
              <a:off x="4142332" y="963260"/>
              <a:ext cx="1695608" cy="307777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 w="0"/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GEOSS Applications</a:t>
              </a:r>
              <a:endParaRPr kumimoji="0" lang="en-US" sz="14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2458049" y="1593399"/>
              <a:ext cx="12564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GEOSS Application Developers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(intermediate </a:t>
              </a:r>
              <a:r>
                <a:rPr kumimoji="0" lang="it-IT" sz="1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Users</a:t>
              </a:r>
              <a:r>
                <a:rPr kumimoji="0" lang="it-IT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466040" y="444241"/>
              <a:ext cx="7769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GEOSS end-Users</a:t>
              </a:r>
              <a:endPara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046273" y="1001631"/>
              <a:ext cx="1695608" cy="307777"/>
            </a:xfrm>
            <a:prstGeom prst="rect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 w="0"/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GEOSS Applications</a:t>
              </a:r>
              <a:endParaRPr kumimoji="0" lang="en-US" sz="14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3914958" y="1092437"/>
              <a:ext cx="1695608" cy="307777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 w="0"/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GEOSS Applications</a:t>
              </a:r>
              <a:endParaRPr kumimoji="0" lang="en-US" sz="14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4011016" y="1163050"/>
              <a:ext cx="1695608" cy="307777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 w="0"/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GEOSS Applications</a:t>
              </a:r>
              <a:endParaRPr kumimoji="0" lang="en-US" sz="14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833" y="86167"/>
              <a:ext cx="876755" cy="1090491"/>
            </a:xfrm>
            <a:prstGeom prst="rect">
              <a:avLst/>
            </a:prstGeom>
          </p:spPr>
        </p:pic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4161" y="1508018"/>
              <a:ext cx="1105659" cy="702959"/>
            </a:xfrm>
            <a:prstGeom prst="rect">
              <a:avLst/>
            </a:prstGeom>
          </p:spPr>
        </p:pic>
        <p:sp>
          <p:nvSpPr>
            <p:cNvPr id="130" name="CasellaDiTesto 129"/>
            <p:cNvSpPr txBox="1"/>
            <p:nvPr/>
          </p:nvSpPr>
          <p:spPr>
            <a:xfrm>
              <a:off x="6107378" y="697295"/>
              <a:ext cx="941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GEOSS Web Portal</a:t>
              </a:r>
              <a:endPara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CasellaDiTesto 131"/>
          <p:cNvSpPr txBox="1"/>
          <p:nvPr/>
        </p:nvSpPr>
        <p:spPr>
          <a:xfrm rot="4415082">
            <a:off x="6640310" y="2413900"/>
            <a:ext cx="1966159" cy="4073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3050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inion Pro Cond" panose="02040706060306020203" pitchFamily="18" charset="0"/>
                <a:ea typeface="+mn-ea"/>
                <a:cs typeface="+mn-cs"/>
              </a:rPr>
              <a:t>GEOSS Community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inion Pro Cond" panose="02040706060306020203" pitchFamily="18" charset="0"/>
                <a:ea typeface="+mn-ea"/>
                <a:cs typeface="+mn-cs"/>
              </a:rPr>
              <a:t>Environment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inion Pro Cond" panose="02040706060306020203" pitchFamily="18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21372" y="2663876"/>
            <a:ext cx="5782352" cy="3894215"/>
            <a:chOff x="1921372" y="2663876"/>
            <a:chExt cx="5782352" cy="3894215"/>
          </a:xfrm>
        </p:grpSpPr>
        <p:sp>
          <p:nvSpPr>
            <p:cNvPr id="35" name="Figura a mano libera 34"/>
            <p:cNvSpPr/>
            <p:nvPr/>
          </p:nvSpPr>
          <p:spPr>
            <a:xfrm>
              <a:off x="1921372" y="2663876"/>
              <a:ext cx="5782352" cy="3316281"/>
            </a:xfrm>
            <a:custGeom>
              <a:avLst/>
              <a:gdLst>
                <a:gd name="connsiteX0" fmla="*/ 1915109 w 7828322"/>
                <a:gd name="connsiteY0" fmla="*/ 397822 h 6309913"/>
                <a:gd name="connsiteX1" fmla="*/ 1468069 w 7828322"/>
                <a:gd name="connsiteY1" fmla="*/ 834702 h 6309913"/>
                <a:gd name="connsiteX2" fmla="*/ 1569669 w 7828322"/>
                <a:gd name="connsiteY2" fmla="*/ 1708462 h 6309913"/>
                <a:gd name="connsiteX3" fmla="*/ 330149 w 7828322"/>
                <a:gd name="connsiteY3" fmla="*/ 3242622 h 6309913"/>
                <a:gd name="connsiteX4" fmla="*/ 76149 w 7828322"/>
                <a:gd name="connsiteY4" fmla="*/ 4573582 h 6309913"/>
                <a:gd name="connsiteX5" fmla="*/ 1468069 w 7828322"/>
                <a:gd name="connsiteY5" fmla="*/ 5477822 h 6309913"/>
                <a:gd name="connsiteX6" fmla="*/ 2494229 w 7828322"/>
                <a:gd name="connsiteY6" fmla="*/ 6107742 h 6309913"/>
                <a:gd name="connsiteX7" fmla="*/ 4434789 w 7828322"/>
                <a:gd name="connsiteY7" fmla="*/ 6270302 h 6309913"/>
                <a:gd name="connsiteX8" fmla="*/ 5633669 w 7828322"/>
                <a:gd name="connsiteY8" fmla="*/ 5447342 h 6309913"/>
                <a:gd name="connsiteX9" fmla="*/ 6527749 w 7828322"/>
                <a:gd name="connsiteY9" fmla="*/ 5386382 h 6309913"/>
                <a:gd name="connsiteX10" fmla="*/ 7431989 w 7828322"/>
                <a:gd name="connsiteY10" fmla="*/ 4990142 h 6309913"/>
                <a:gd name="connsiteX11" fmla="*/ 7828229 w 7828322"/>
                <a:gd name="connsiteY11" fmla="*/ 4004622 h 6309913"/>
                <a:gd name="connsiteX12" fmla="*/ 7472629 w 7828322"/>
                <a:gd name="connsiteY12" fmla="*/ 3323902 h 6309913"/>
                <a:gd name="connsiteX13" fmla="*/ 6771589 w 7828322"/>
                <a:gd name="connsiteY13" fmla="*/ 1962462 h 6309913"/>
                <a:gd name="connsiteX14" fmla="*/ 7025589 w 7828322"/>
                <a:gd name="connsiteY14" fmla="*/ 1220782 h 6309913"/>
                <a:gd name="connsiteX15" fmla="*/ 6944309 w 7828322"/>
                <a:gd name="connsiteY15" fmla="*/ 458782 h 6309913"/>
                <a:gd name="connsiteX16" fmla="*/ 5410149 w 7828322"/>
                <a:gd name="connsiteY16" fmla="*/ 32062 h 6309913"/>
                <a:gd name="connsiteX17" fmla="*/ 2748229 w 7828322"/>
                <a:gd name="connsiteY17" fmla="*/ 72702 h 6309913"/>
                <a:gd name="connsiteX18" fmla="*/ 1915109 w 7828322"/>
                <a:gd name="connsiteY18" fmla="*/ 397822 h 6309913"/>
                <a:gd name="connsiteX0" fmla="*/ 1843989 w 7828322"/>
                <a:gd name="connsiteY0" fmla="*/ 302619 h 6306150"/>
                <a:gd name="connsiteX1" fmla="*/ 1468069 w 7828322"/>
                <a:gd name="connsiteY1" fmla="*/ 830939 h 6306150"/>
                <a:gd name="connsiteX2" fmla="*/ 1569669 w 7828322"/>
                <a:gd name="connsiteY2" fmla="*/ 1704699 h 6306150"/>
                <a:gd name="connsiteX3" fmla="*/ 330149 w 7828322"/>
                <a:gd name="connsiteY3" fmla="*/ 3238859 h 6306150"/>
                <a:gd name="connsiteX4" fmla="*/ 76149 w 7828322"/>
                <a:gd name="connsiteY4" fmla="*/ 4569819 h 6306150"/>
                <a:gd name="connsiteX5" fmla="*/ 1468069 w 7828322"/>
                <a:gd name="connsiteY5" fmla="*/ 5474059 h 6306150"/>
                <a:gd name="connsiteX6" fmla="*/ 2494229 w 7828322"/>
                <a:gd name="connsiteY6" fmla="*/ 6103979 h 6306150"/>
                <a:gd name="connsiteX7" fmla="*/ 4434789 w 7828322"/>
                <a:gd name="connsiteY7" fmla="*/ 6266539 h 6306150"/>
                <a:gd name="connsiteX8" fmla="*/ 5633669 w 7828322"/>
                <a:gd name="connsiteY8" fmla="*/ 5443579 h 6306150"/>
                <a:gd name="connsiteX9" fmla="*/ 6527749 w 7828322"/>
                <a:gd name="connsiteY9" fmla="*/ 5382619 h 6306150"/>
                <a:gd name="connsiteX10" fmla="*/ 7431989 w 7828322"/>
                <a:gd name="connsiteY10" fmla="*/ 4986379 h 6306150"/>
                <a:gd name="connsiteX11" fmla="*/ 7828229 w 7828322"/>
                <a:gd name="connsiteY11" fmla="*/ 4000859 h 6306150"/>
                <a:gd name="connsiteX12" fmla="*/ 7472629 w 7828322"/>
                <a:gd name="connsiteY12" fmla="*/ 3320139 h 6306150"/>
                <a:gd name="connsiteX13" fmla="*/ 6771589 w 7828322"/>
                <a:gd name="connsiteY13" fmla="*/ 1958699 h 6306150"/>
                <a:gd name="connsiteX14" fmla="*/ 7025589 w 7828322"/>
                <a:gd name="connsiteY14" fmla="*/ 1217019 h 6306150"/>
                <a:gd name="connsiteX15" fmla="*/ 6944309 w 7828322"/>
                <a:gd name="connsiteY15" fmla="*/ 455019 h 6306150"/>
                <a:gd name="connsiteX16" fmla="*/ 5410149 w 7828322"/>
                <a:gd name="connsiteY16" fmla="*/ 28299 h 6306150"/>
                <a:gd name="connsiteX17" fmla="*/ 2748229 w 7828322"/>
                <a:gd name="connsiteY17" fmla="*/ 68939 h 6306150"/>
                <a:gd name="connsiteX18" fmla="*/ 1843989 w 7828322"/>
                <a:gd name="connsiteY18" fmla="*/ 302619 h 6306150"/>
                <a:gd name="connsiteX0" fmla="*/ 1843989 w 7828322"/>
                <a:gd name="connsiteY0" fmla="*/ 302619 h 6306150"/>
                <a:gd name="connsiteX1" fmla="*/ 1569669 w 7828322"/>
                <a:gd name="connsiteY1" fmla="*/ 597259 h 6306150"/>
                <a:gd name="connsiteX2" fmla="*/ 1569669 w 7828322"/>
                <a:gd name="connsiteY2" fmla="*/ 1704699 h 6306150"/>
                <a:gd name="connsiteX3" fmla="*/ 330149 w 7828322"/>
                <a:gd name="connsiteY3" fmla="*/ 3238859 h 6306150"/>
                <a:gd name="connsiteX4" fmla="*/ 76149 w 7828322"/>
                <a:gd name="connsiteY4" fmla="*/ 4569819 h 6306150"/>
                <a:gd name="connsiteX5" fmla="*/ 1468069 w 7828322"/>
                <a:gd name="connsiteY5" fmla="*/ 5474059 h 6306150"/>
                <a:gd name="connsiteX6" fmla="*/ 2494229 w 7828322"/>
                <a:gd name="connsiteY6" fmla="*/ 6103979 h 6306150"/>
                <a:gd name="connsiteX7" fmla="*/ 4434789 w 7828322"/>
                <a:gd name="connsiteY7" fmla="*/ 6266539 h 6306150"/>
                <a:gd name="connsiteX8" fmla="*/ 5633669 w 7828322"/>
                <a:gd name="connsiteY8" fmla="*/ 5443579 h 6306150"/>
                <a:gd name="connsiteX9" fmla="*/ 6527749 w 7828322"/>
                <a:gd name="connsiteY9" fmla="*/ 5382619 h 6306150"/>
                <a:gd name="connsiteX10" fmla="*/ 7431989 w 7828322"/>
                <a:gd name="connsiteY10" fmla="*/ 4986379 h 6306150"/>
                <a:gd name="connsiteX11" fmla="*/ 7828229 w 7828322"/>
                <a:gd name="connsiteY11" fmla="*/ 4000859 h 6306150"/>
                <a:gd name="connsiteX12" fmla="*/ 7472629 w 7828322"/>
                <a:gd name="connsiteY12" fmla="*/ 3320139 h 6306150"/>
                <a:gd name="connsiteX13" fmla="*/ 6771589 w 7828322"/>
                <a:gd name="connsiteY13" fmla="*/ 1958699 h 6306150"/>
                <a:gd name="connsiteX14" fmla="*/ 7025589 w 7828322"/>
                <a:gd name="connsiteY14" fmla="*/ 1217019 h 6306150"/>
                <a:gd name="connsiteX15" fmla="*/ 6944309 w 7828322"/>
                <a:gd name="connsiteY15" fmla="*/ 455019 h 6306150"/>
                <a:gd name="connsiteX16" fmla="*/ 5410149 w 7828322"/>
                <a:gd name="connsiteY16" fmla="*/ 28299 h 6306150"/>
                <a:gd name="connsiteX17" fmla="*/ 2748229 w 7828322"/>
                <a:gd name="connsiteY17" fmla="*/ 68939 h 6306150"/>
                <a:gd name="connsiteX18" fmla="*/ 1843989 w 7828322"/>
                <a:gd name="connsiteY18" fmla="*/ 302619 h 6306150"/>
                <a:gd name="connsiteX0" fmla="*/ 2026869 w 7828322"/>
                <a:gd name="connsiteY0" fmla="*/ 156082 h 6301853"/>
                <a:gd name="connsiteX1" fmla="*/ 1569669 w 7828322"/>
                <a:gd name="connsiteY1" fmla="*/ 592962 h 6301853"/>
                <a:gd name="connsiteX2" fmla="*/ 1569669 w 7828322"/>
                <a:gd name="connsiteY2" fmla="*/ 1700402 h 6301853"/>
                <a:gd name="connsiteX3" fmla="*/ 330149 w 7828322"/>
                <a:gd name="connsiteY3" fmla="*/ 3234562 h 6301853"/>
                <a:gd name="connsiteX4" fmla="*/ 76149 w 7828322"/>
                <a:gd name="connsiteY4" fmla="*/ 4565522 h 6301853"/>
                <a:gd name="connsiteX5" fmla="*/ 1468069 w 7828322"/>
                <a:gd name="connsiteY5" fmla="*/ 5469762 h 6301853"/>
                <a:gd name="connsiteX6" fmla="*/ 2494229 w 7828322"/>
                <a:gd name="connsiteY6" fmla="*/ 6099682 h 6301853"/>
                <a:gd name="connsiteX7" fmla="*/ 4434789 w 7828322"/>
                <a:gd name="connsiteY7" fmla="*/ 6262242 h 6301853"/>
                <a:gd name="connsiteX8" fmla="*/ 5633669 w 7828322"/>
                <a:gd name="connsiteY8" fmla="*/ 5439282 h 6301853"/>
                <a:gd name="connsiteX9" fmla="*/ 6527749 w 7828322"/>
                <a:gd name="connsiteY9" fmla="*/ 5378322 h 6301853"/>
                <a:gd name="connsiteX10" fmla="*/ 7431989 w 7828322"/>
                <a:gd name="connsiteY10" fmla="*/ 4982082 h 6301853"/>
                <a:gd name="connsiteX11" fmla="*/ 7828229 w 7828322"/>
                <a:gd name="connsiteY11" fmla="*/ 3996562 h 6301853"/>
                <a:gd name="connsiteX12" fmla="*/ 7472629 w 7828322"/>
                <a:gd name="connsiteY12" fmla="*/ 3315842 h 6301853"/>
                <a:gd name="connsiteX13" fmla="*/ 6771589 w 7828322"/>
                <a:gd name="connsiteY13" fmla="*/ 1954402 h 6301853"/>
                <a:gd name="connsiteX14" fmla="*/ 7025589 w 7828322"/>
                <a:gd name="connsiteY14" fmla="*/ 1212722 h 6301853"/>
                <a:gd name="connsiteX15" fmla="*/ 6944309 w 7828322"/>
                <a:gd name="connsiteY15" fmla="*/ 450722 h 6301853"/>
                <a:gd name="connsiteX16" fmla="*/ 5410149 w 7828322"/>
                <a:gd name="connsiteY16" fmla="*/ 24002 h 6301853"/>
                <a:gd name="connsiteX17" fmla="*/ 2748229 w 7828322"/>
                <a:gd name="connsiteY17" fmla="*/ 64642 h 6301853"/>
                <a:gd name="connsiteX18" fmla="*/ 2026869 w 7828322"/>
                <a:gd name="connsiteY18" fmla="*/ 156082 h 6301853"/>
                <a:gd name="connsiteX0" fmla="*/ 2026869 w 7828322"/>
                <a:gd name="connsiteY0" fmla="*/ 156082 h 6301853"/>
                <a:gd name="connsiteX1" fmla="*/ 1600149 w 7828322"/>
                <a:gd name="connsiteY1" fmla="*/ 653922 h 6301853"/>
                <a:gd name="connsiteX2" fmla="*/ 1569669 w 7828322"/>
                <a:gd name="connsiteY2" fmla="*/ 1700402 h 6301853"/>
                <a:gd name="connsiteX3" fmla="*/ 330149 w 7828322"/>
                <a:gd name="connsiteY3" fmla="*/ 3234562 h 6301853"/>
                <a:gd name="connsiteX4" fmla="*/ 76149 w 7828322"/>
                <a:gd name="connsiteY4" fmla="*/ 4565522 h 6301853"/>
                <a:gd name="connsiteX5" fmla="*/ 1468069 w 7828322"/>
                <a:gd name="connsiteY5" fmla="*/ 5469762 h 6301853"/>
                <a:gd name="connsiteX6" fmla="*/ 2494229 w 7828322"/>
                <a:gd name="connsiteY6" fmla="*/ 6099682 h 6301853"/>
                <a:gd name="connsiteX7" fmla="*/ 4434789 w 7828322"/>
                <a:gd name="connsiteY7" fmla="*/ 6262242 h 6301853"/>
                <a:gd name="connsiteX8" fmla="*/ 5633669 w 7828322"/>
                <a:gd name="connsiteY8" fmla="*/ 5439282 h 6301853"/>
                <a:gd name="connsiteX9" fmla="*/ 6527749 w 7828322"/>
                <a:gd name="connsiteY9" fmla="*/ 5378322 h 6301853"/>
                <a:gd name="connsiteX10" fmla="*/ 7431989 w 7828322"/>
                <a:gd name="connsiteY10" fmla="*/ 4982082 h 6301853"/>
                <a:gd name="connsiteX11" fmla="*/ 7828229 w 7828322"/>
                <a:gd name="connsiteY11" fmla="*/ 3996562 h 6301853"/>
                <a:gd name="connsiteX12" fmla="*/ 7472629 w 7828322"/>
                <a:gd name="connsiteY12" fmla="*/ 3315842 h 6301853"/>
                <a:gd name="connsiteX13" fmla="*/ 6771589 w 7828322"/>
                <a:gd name="connsiteY13" fmla="*/ 1954402 h 6301853"/>
                <a:gd name="connsiteX14" fmla="*/ 7025589 w 7828322"/>
                <a:gd name="connsiteY14" fmla="*/ 1212722 h 6301853"/>
                <a:gd name="connsiteX15" fmla="*/ 6944309 w 7828322"/>
                <a:gd name="connsiteY15" fmla="*/ 450722 h 6301853"/>
                <a:gd name="connsiteX16" fmla="*/ 5410149 w 7828322"/>
                <a:gd name="connsiteY16" fmla="*/ 24002 h 6301853"/>
                <a:gd name="connsiteX17" fmla="*/ 2748229 w 7828322"/>
                <a:gd name="connsiteY17" fmla="*/ 64642 h 6301853"/>
                <a:gd name="connsiteX18" fmla="*/ 2026869 w 7828322"/>
                <a:gd name="connsiteY18" fmla="*/ 156082 h 6301853"/>
                <a:gd name="connsiteX0" fmla="*/ 2026869 w 7828322"/>
                <a:gd name="connsiteY0" fmla="*/ 147578 h 6293349"/>
                <a:gd name="connsiteX1" fmla="*/ 1600149 w 7828322"/>
                <a:gd name="connsiteY1" fmla="*/ 645418 h 6293349"/>
                <a:gd name="connsiteX2" fmla="*/ 1569669 w 7828322"/>
                <a:gd name="connsiteY2" fmla="*/ 1691898 h 6293349"/>
                <a:gd name="connsiteX3" fmla="*/ 330149 w 7828322"/>
                <a:gd name="connsiteY3" fmla="*/ 3226058 h 6293349"/>
                <a:gd name="connsiteX4" fmla="*/ 76149 w 7828322"/>
                <a:gd name="connsiteY4" fmla="*/ 4557018 h 6293349"/>
                <a:gd name="connsiteX5" fmla="*/ 1468069 w 7828322"/>
                <a:gd name="connsiteY5" fmla="*/ 5461258 h 6293349"/>
                <a:gd name="connsiteX6" fmla="*/ 2494229 w 7828322"/>
                <a:gd name="connsiteY6" fmla="*/ 6091178 h 6293349"/>
                <a:gd name="connsiteX7" fmla="*/ 4434789 w 7828322"/>
                <a:gd name="connsiteY7" fmla="*/ 6253738 h 6293349"/>
                <a:gd name="connsiteX8" fmla="*/ 5633669 w 7828322"/>
                <a:gd name="connsiteY8" fmla="*/ 5430778 h 6293349"/>
                <a:gd name="connsiteX9" fmla="*/ 6527749 w 7828322"/>
                <a:gd name="connsiteY9" fmla="*/ 5369818 h 6293349"/>
                <a:gd name="connsiteX10" fmla="*/ 7431989 w 7828322"/>
                <a:gd name="connsiteY10" fmla="*/ 4973578 h 6293349"/>
                <a:gd name="connsiteX11" fmla="*/ 7828229 w 7828322"/>
                <a:gd name="connsiteY11" fmla="*/ 3988058 h 6293349"/>
                <a:gd name="connsiteX12" fmla="*/ 7472629 w 7828322"/>
                <a:gd name="connsiteY12" fmla="*/ 3307338 h 6293349"/>
                <a:gd name="connsiteX13" fmla="*/ 6771589 w 7828322"/>
                <a:gd name="connsiteY13" fmla="*/ 1945898 h 6293349"/>
                <a:gd name="connsiteX14" fmla="*/ 7025589 w 7828322"/>
                <a:gd name="connsiteY14" fmla="*/ 1204218 h 6293349"/>
                <a:gd name="connsiteX15" fmla="*/ 6944309 w 7828322"/>
                <a:gd name="connsiteY15" fmla="*/ 442218 h 6293349"/>
                <a:gd name="connsiteX16" fmla="*/ 5339029 w 7828322"/>
                <a:gd name="connsiteY16" fmla="*/ 25658 h 6293349"/>
                <a:gd name="connsiteX17" fmla="*/ 2748229 w 7828322"/>
                <a:gd name="connsiteY17" fmla="*/ 56138 h 6293349"/>
                <a:gd name="connsiteX18" fmla="*/ 2026869 w 7828322"/>
                <a:gd name="connsiteY18" fmla="*/ 147578 h 6293349"/>
                <a:gd name="connsiteX0" fmla="*/ 2026869 w 7828322"/>
                <a:gd name="connsiteY0" fmla="*/ 247129 h 6392900"/>
                <a:gd name="connsiteX1" fmla="*/ 1600149 w 7828322"/>
                <a:gd name="connsiteY1" fmla="*/ 744969 h 6392900"/>
                <a:gd name="connsiteX2" fmla="*/ 1569669 w 7828322"/>
                <a:gd name="connsiteY2" fmla="*/ 1791449 h 6392900"/>
                <a:gd name="connsiteX3" fmla="*/ 330149 w 7828322"/>
                <a:gd name="connsiteY3" fmla="*/ 3325609 h 6392900"/>
                <a:gd name="connsiteX4" fmla="*/ 76149 w 7828322"/>
                <a:gd name="connsiteY4" fmla="*/ 4656569 h 6392900"/>
                <a:gd name="connsiteX5" fmla="*/ 1468069 w 7828322"/>
                <a:gd name="connsiteY5" fmla="*/ 5560809 h 6392900"/>
                <a:gd name="connsiteX6" fmla="*/ 2494229 w 7828322"/>
                <a:gd name="connsiteY6" fmla="*/ 6190729 h 6392900"/>
                <a:gd name="connsiteX7" fmla="*/ 4434789 w 7828322"/>
                <a:gd name="connsiteY7" fmla="*/ 6353289 h 6392900"/>
                <a:gd name="connsiteX8" fmla="*/ 5633669 w 7828322"/>
                <a:gd name="connsiteY8" fmla="*/ 5530329 h 6392900"/>
                <a:gd name="connsiteX9" fmla="*/ 6527749 w 7828322"/>
                <a:gd name="connsiteY9" fmla="*/ 5469369 h 6392900"/>
                <a:gd name="connsiteX10" fmla="*/ 7431989 w 7828322"/>
                <a:gd name="connsiteY10" fmla="*/ 5073129 h 6392900"/>
                <a:gd name="connsiteX11" fmla="*/ 7828229 w 7828322"/>
                <a:gd name="connsiteY11" fmla="*/ 4087609 h 6392900"/>
                <a:gd name="connsiteX12" fmla="*/ 7472629 w 7828322"/>
                <a:gd name="connsiteY12" fmla="*/ 3406889 h 6392900"/>
                <a:gd name="connsiteX13" fmla="*/ 6771589 w 7828322"/>
                <a:gd name="connsiteY13" fmla="*/ 2045449 h 6392900"/>
                <a:gd name="connsiteX14" fmla="*/ 7025589 w 7828322"/>
                <a:gd name="connsiteY14" fmla="*/ 1303769 h 6392900"/>
                <a:gd name="connsiteX15" fmla="*/ 6944309 w 7828322"/>
                <a:gd name="connsiteY15" fmla="*/ 541769 h 6392900"/>
                <a:gd name="connsiteX16" fmla="*/ 5339029 w 7828322"/>
                <a:gd name="connsiteY16" fmla="*/ 125209 h 6392900"/>
                <a:gd name="connsiteX17" fmla="*/ 3449269 w 7828322"/>
                <a:gd name="connsiteY17" fmla="*/ 3289 h 6392900"/>
                <a:gd name="connsiteX18" fmla="*/ 2026869 w 7828322"/>
                <a:gd name="connsiteY18" fmla="*/ 247129 h 6392900"/>
                <a:gd name="connsiteX0" fmla="*/ 2026869 w 7828322"/>
                <a:gd name="connsiteY0" fmla="*/ 227670 h 6373441"/>
                <a:gd name="connsiteX1" fmla="*/ 1600149 w 7828322"/>
                <a:gd name="connsiteY1" fmla="*/ 725510 h 6373441"/>
                <a:gd name="connsiteX2" fmla="*/ 1569669 w 7828322"/>
                <a:gd name="connsiteY2" fmla="*/ 1771990 h 6373441"/>
                <a:gd name="connsiteX3" fmla="*/ 330149 w 7828322"/>
                <a:gd name="connsiteY3" fmla="*/ 3306150 h 6373441"/>
                <a:gd name="connsiteX4" fmla="*/ 76149 w 7828322"/>
                <a:gd name="connsiteY4" fmla="*/ 4637110 h 6373441"/>
                <a:gd name="connsiteX5" fmla="*/ 1468069 w 7828322"/>
                <a:gd name="connsiteY5" fmla="*/ 5541350 h 6373441"/>
                <a:gd name="connsiteX6" fmla="*/ 2494229 w 7828322"/>
                <a:gd name="connsiteY6" fmla="*/ 6171270 h 6373441"/>
                <a:gd name="connsiteX7" fmla="*/ 4434789 w 7828322"/>
                <a:gd name="connsiteY7" fmla="*/ 6333830 h 6373441"/>
                <a:gd name="connsiteX8" fmla="*/ 5633669 w 7828322"/>
                <a:gd name="connsiteY8" fmla="*/ 5510870 h 6373441"/>
                <a:gd name="connsiteX9" fmla="*/ 6527749 w 7828322"/>
                <a:gd name="connsiteY9" fmla="*/ 5449910 h 6373441"/>
                <a:gd name="connsiteX10" fmla="*/ 7431989 w 7828322"/>
                <a:gd name="connsiteY10" fmla="*/ 5053670 h 6373441"/>
                <a:gd name="connsiteX11" fmla="*/ 7828229 w 7828322"/>
                <a:gd name="connsiteY11" fmla="*/ 4068150 h 6373441"/>
                <a:gd name="connsiteX12" fmla="*/ 7472629 w 7828322"/>
                <a:gd name="connsiteY12" fmla="*/ 3387430 h 6373441"/>
                <a:gd name="connsiteX13" fmla="*/ 6771589 w 7828322"/>
                <a:gd name="connsiteY13" fmla="*/ 2025990 h 6373441"/>
                <a:gd name="connsiteX14" fmla="*/ 7025589 w 7828322"/>
                <a:gd name="connsiteY14" fmla="*/ 1284310 h 6373441"/>
                <a:gd name="connsiteX15" fmla="*/ 6944309 w 7828322"/>
                <a:gd name="connsiteY15" fmla="*/ 522310 h 6373441"/>
                <a:gd name="connsiteX16" fmla="*/ 5339029 w 7828322"/>
                <a:gd name="connsiteY16" fmla="*/ 105750 h 6373441"/>
                <a:gd name="connsiteX17" fmla="*/ 3804869 w 7828322"/>
                <a:gd name="connsiteY17" fmla="*/ 4150 h 6373441"/>
                <a:gd name="connsiteX18" fmla="*/ 2026869 w 7828322"/>
                <a:gd name="connsiteY18" fmla="*/ 227670 h 6373441"/>
                <a:gd name="connsiteX0" fmla="*/ 2026869 w 7828322"/>
                <a:gd name="connsiteY0" fmla="*/ 227670 h 6373441"/>
                <a:gd name="connsiteX1" fmla="*/ 1600149 w 7828322"/>
                <a:gd name="connsiteY1" fmla="*/ 725510 h 6373441"/>
                <a:gd name="connsiteX2" fmla="*/ 1569669 w 7828322"/>
                <a:gd name="connsiteY2" fmla="*/ 1771990 h 6373441"/>
                <a:gd name="connsiteX3" fmla="*/ 330149 w 7828322"/>
                <a:gd name="connsiteY3" fmla="*/ 3306150 h 6373441"/>
                <a:gd name="connsiteX4" fmla="*/ 76149 w 7828322"/>
                <a:gd name="connsiteY4" fmla="*/ 4637110 h 6373441"/>
                <a:gd name="connsiteX5" fmla="*/ 1468069 w 7828322"/>
                <a:gd name="connsiteY5" fmla="*/ 5541350 h 6373441"/>
                <a:gd name="connsiteX6" fmla="*/ 2494229 w 7828322"/>
                <a:gd name="connsiteY6" fmla="*/ 6171270 h 6373441"/>
                <a:gd name="connsiteX7" fmla="*/ 4434789 w 7828322"/>
                <a:gd name="connsiteY7" fmla="*/ 6333830 h 6373441"/>
                <a:gd name="connsiteX8" fmla="*/ 5633669 w 7828322"/>
                <a:gd name="connsiteY8" fmla="*/ 5510870 h 6373441"/>
                <a:gd name="connsiteX9" fmla="*/ 6527749 w 7828322"/>
                <a:gd name="connsiteY9" fmla="*/ 5449910 h 6373441"/>
                <a:gd name="connsiteX10" fmla="*/ 7431989 w 7828322"/>
                <a:gd name="connsiteY10" fmla="*/ 5053670 h 6373441"/>
                <a:gd name="connsiteX11" fmla="*/ 7828229 w 7828322"/>
                <a:gd name="connsiteY11" fmla="*/ 4068150 h 6373441"/>
                <a:gd name="connsiteX12" fmla="*/ 7472629 w 7828322"/>
                <a:gd name="connsiteY12" fmla="*/ 3387430 h 6373441"/>
                <a:gd name="connsiteX13" fmla="*/ 6771589 w 7828322"/>
                <a:gd name="connsiteY13" fmla="*/ 2025990 h 6373441"/>
                <a:gd name="connsiteX14" fmla="*/ 7025589 w 7828322"/>
                <a:gd name="connsiteY14" fmla="*/ 1284310 h 6373441"/>
                <a:gd name="connsiteX15" fmla="*/ 6609029 w 7828322"/>
                <a:gd name="connsiteY15" fmla="*/ 522310 h 6373441"/>
                <a:gd name="connsiteX16" fmla="*/ 5339029 w 7828322"/>
                <a:gd name="connsiteY16" fmla="*/ 105750 h 6373441"/>
                <a:gd name="connsiteX17" fmla="*/ 3804869 w 7828322"/>
                <a:gd name="connsiteY17" fmla="*/ 4150 h 6373441"/>
                <a:gd name="connsiteX18" fmla="*/ 2026869 w 7828322"/>
                <a:gd name="connsiteY18" fmla="*/ 227670 h 6373441"/>
                <a:gd name="connsiteX0" fmla="*/ 2013628 w 7815081"/>
                <a:gd name="connsiteY0" fmla="*/ 227670 h 6377905"/>
                <a:gd name="connsiteX1" fmla="*/ 1586908 w 7815081"/>
                <a:gd name="connsiteY1" fmla="*/ 725510 h 6377905"/>
                <a:gd name="connsiteX2" fmla="*/ 1556428 w 7815081"/>
                <a:gd name="connsiteY2" fmla="*/ 1771990 h 6377905"/>
                <a:gd name="connsiteX3" fmla="*/ 316908 w 7815081"/>
                <a:gd name="connsiteY3" fmla="*/ 3306150 h 6377905"/>
                <a:gd name="connsiteX4" fmla="*/ 62908 w 7815081"/>
                <a:gd name="connsiteY4" fmla="*/ 4637110 h 6377905"/>
                <a:gd name="connsiteX5" fmla="*/ 1271948 w 7815081"/>
                <a:gd name="connsiteY5" fmla="*/ 5368630 h 6377905"/>
                <a:gd name="connsiteX6" fmla="*/ 2480988 w 7815081"/>
                <a:gd name="connsiteY6" fmla="*/ 6171270 h 6377905"/>
                <a:gd name="connsiteX7" fmla="*/ 4421548 w 7815081"/>
                <a:gd name="connsiteY7" fmla="*/ 6333830 h 6377905"/>
                <a:gd name="connsiteX8" fmla="*/ 5620428 w 7815081"/>
                <a:gd name="connsiteY8" fmla="*/ 5510870 h 6377905"/>
                <a:gd name="connsiteX9" fmla="*/ 6514508 w 7815081"/>
                <a:gd name="connsiteY9" fmla="*/ 5449910 h 6377905"/>
                <a:gd name="connsiteX10" fmla="*/ 7418748 w 7815081"/>
                <a:gd name="connsiteY10" fmla="*/ 5053670 h 6377905"/>
                <a:gd name="connsiteX11" fmla="*/ 7814988 w 7815081"/>
                <a:gd name="connsiteY11" fmla="*/ 4068150 h 6377905"/>
                <a:gd name="connsiteX12" fmla="*/ 7459388 w 7815081"/>
                <a:gd name="connsiteY12" fmla="*/ 3387430 h 6377905"/>
                <a:gd name="connsiteX13" fmla="*/ 6758348 w 7815081"/>
                <a:gd name="connsiteY13" fmla="*/ 2025990 h 6377905"/>
                <a:gd name="connsiteX14" fmla="*/ 7012348 w 7815081"/>
                <a:gd name="connsiteY14" fmla="*/ 1284310 h 6377905"/>
                <a:gd name="connsiteX15" fmla="*/ 6595788 w 7815081"/>
                <a:gd name="connsiteY15" fmla="*/ 522310 h 6377905"/>
                <a:gd name="connsiteX16" fmla="*/ 5325788 w 7815081"/>
                <a:gd name="connsiteY16" fmla="*/ 105750 h 6377905"/>
                <a:gd name="connsiteX17" fmla="*/ 3791628 w 7815081"/>
                <a:gd name="connsiteY17" fmla="*/ 4150 h 6377905"/>
                <a:gd name="connsiteX18" fmla="*/ 2013628 w 7815081"/>
                <a:gd name="connsiteY18" fmla="*/ 227670 h 6377905"/>
                <a:gd name="connsiteX0" fmla="*/ 2013628 w 7815378"/>
                <a:gd name="connsiteY0" fmla="*/ 227670 h 6377905"/>
                <a:gd name="connsiteX1" fmla="*/ 1586908 w 7815378"/>
                <a:gd name="connsiteY1" fmla="*/ 725510 h 6377905"/>
                <a:gd name="connsiteX2" fmla="*/ 1556428 w 7815378"/>
                <a:gd name="connsiteY2" fmla="*/ 1771990 h 6377905"/>
                <a:gd name="connsiteX3" fmla="*/ 316908 w 7815378"/>
                <a:gd name="connsiteY3" fmla="*/ 3306150 h 6377905"/>
                <a:gd name="connsiteX4" fmla="*/ 62908 w 7815378"/>
                <a:gd name="connsiteY4" fmla="*/ 4637110 h 6377905"/>
                <a:gd name="connsiteX5" fmla="*/ 1271948 w 7815378"/>
                <a:gd name="connsiteY5" fmla="*/ 5368630 h 6377905"/>
                <a:gd name="connsiteX6" fmla="*/ 2480988 w 7815378"/>
                <a:gd name="connsiteY6" fmla="*/ 6171270 h 6377905"/>
                <a:gd name="connsiteX7" fmla="*/ 4421548 w 7815378"/>
                <a:gd name="connsiteY7" fmla="*/ 6333830 h 6377905"/>
                <a:gd name="connsiteX8" fmla="*/ 5620428 w 7815378"/>
                <a:gd name="connsiteY8" fmla="*/ 5510870 h 6377905"/>
                <a:gd name="connsiteX9" fmla="*/ 6514508 w 7815378"/>
                <a:gd name="connsiteY9" fmla="*/ 5449910 h 6377905"/>
                <a:gd name="connsiteX10" fmla="*/ 7418748 w 7815378"/>
                <a:gd name="connsiteY10" fmla="*/ 5053670 h 6377905"/>
                <a:gd name="connsiteX11" fmla="*/ 7814988 w 7815378"/>
                <a:gd name="connsiteY11" fmla="*/ 4068150 h 6377905"/>
                <a:gd name="connsiteX12" fmla="*/ 7357788 w 7815378"/>
                <a:gd name="connsiteY12" fmla="*/ 3367110 h 6377905"/>
                <a:gd name="connsiteX13" fmla="*/ 6758348 w 7815378"/>
                <a:gd name="connsiteY13" fmla="*/ 2025990 h 6377905"/>
                <a:gd name="connsiteX14" fmla="*/ 7012348 w 7815378"/>
                <a:gd name="connsiteY14" fmla="*/ 1284310 h 6377905"/>
                <a:gd name="connsiteX15" fmla="*/ 6595788 w 7815378"/>
                <a:gd name="connsiteY15" fmla="*/ 522310 h 6377905"/>
                <a:gd name="connsiteX16" fmla="*/ 5325788 w 7815378"/>
                <a:gd name="connsiteY16" fmla="*/ 105750 h 6377905"/>
                <a:gd name="connsiteX17" fmla="*/ 3791628 w 7815378"/>
                <a:gd name="connsiteY17" fmla="*/ 4150 h 6377905"/>
                <a:gd name="connsiteX18" fmla="*/ 2013628 w 7815378"/>
                <a:gd name="connsiteY18" fmla="*/ 227670 h 6377905"/>
                <a:gd name="connsiteX0" fmla="*/ 2013628 w 7815378"/>
                <a:gd name="connsiteY0" fmla="*/ 227670 h 6495516"/>
                <a:gd name="connsiteX1" fmla="*/ 1586908 w 7815378"/>
                <a:gd name="connsiteY1" fmla="*/ 725510 h 6495516"/>
                <a:gd name="connsiteX2" fmla="*/ 1556428 w 7815378"/>
                <a:gd name="connsiteY2" fmla="*/ 1771990 h 6495516"/>
                <a:gd name="connsiteX3" fmla="*/ 316908 w 7815378"/>
                <a:gd name="connsiteY3" fmla="*/ 3306150 h 6495516"/>
                <a:gd name="connsiteX4" fmla="*/ 62908 w 7815378"/>
                <a:gd name="connsiteY4" fmla="*/ 4637110 h 6495516"/>
                <a:gd name="connsiteX5" fmla="*/ 1271948 w 7815378"/>
                <a:gd name="connsiteY5" fmla="*/ 5368630 h 6495516"/>
                <a:gd name="connsiteX6" fmla="*/ 2480988 w 7815378"/>
                <a:gd name="connsiteY6" fmla="*/ 6171270 h 6495516"/>
                <a:gd name="connsiteX7" fmla="*/ 4421548 w 7815378"/>
                <a:gd name="connsiteY7" fmla="*/ 6333830 h 6495516"/>
                <a:gd name="connsiteX8" fmla="*/ 6636428 w 7815378"/>
                <a:gd name="connsiteY8" fmla="*/ 6444216 h 6495516"/>
                <a:gd name="connsiteX9" fmla="*/ 6514508 w 7815378"/>
                <a:gd name="connsiteY9" fmla="*/ 5449910 h 6495516"/>
                <a:gd name="connsiteX10" fmla="*/ 7418748 w 7815378"/>
                <a:gd name="connsiteY10" fmla="*/ 5053670 h 6495516"/>
                <a:gd name="connsiteX11" fmla="*/ 7814988 w 7815378"/>
                <a:gd name="connsiteY11" fmla="*/ 4068150 h 6495516"/>
                <a:gd name="connsiteX12" fmla="*/ 7357788 w 7815378"/>
                <a:gd name="connsiteY12" fmla="*/ 3367110 h 6495516"/>
                <a:gd name="connsiteX13" fmla="*/ 6758348 w 7815378"/>
                <a:gd name="connsiteY13" fmla="*/ 2025990 h 6495516"/>
                <a:gd name="connsiteX14" fmla="*/ 7012348 w 7815378"/>
                <a:gd name="connsiteY14" fmla="*/ 1284310 h 6495516"/>
                <a:gd name="connsiteX15" fmla="*/ 6595788 w 7815378"/>
                <a:gd name="connsiteY15" fmla="*/ 522310 h 6495516"/>
                <a:gd name="connsiteX16" fmla="*/ 5325788 w 7815378"/>
                <a:gd name="connsiteY16" fmla="*/ 105750 h 6495516"/>
                <a:gd name="connsiteX17" fmla="*/ 3791628 w 7815378"/>
                <a:gd name="connsiteY17" fmla="*/ 4150 h 6495516"/>
                <a:gd name="connsiteX18" fmla="*/ 2013628 w 7815378"/>
                <a:gd name="connsiteY18" fmla="*/ 227670 h 6495516"/>
                <a:gd name="connsiteX0" fmla="*/ 2013628 w 7815342"/>
                <a:gd name="connsiteY0" fmla="*/ 227670 h 6523780"/>
                <a:gd name="connsiteX1" fmla="*/ 1586908 w 7815342"/>
                <a:gd name="connsiteY1" fmla="*/ 725510 h 6523780"/>
                <a:gd name="connsiteX2" fmla="*/ 1556428 w 7815342"/>
                <a:gd name="connsiteY2" fmla="*/ 1771990 h 6523780"/>
                <a:gd name="connsiteX3" fmla="*/ 316908 w 7815342"/>
                <a:gd name="connsiteY3" fmla="*/ 3306150 h 6523780"/>
                <a:gd name="connsiteX4" fmla="*/ 62908 w 7815342"/>
                <a:gd name="connsiteY4" fmla="*/ 4637110 h 6523780"/>
                <a:gd name="connsiteX5" fmla="*/ 1271948 w 7815342"/>
                <a:gd name="connsiteY5" fmla="*/ 5368630 h 6523780"/>
                <a:gd name="connsiteX6" fmla="*/ 2480988 w 7815342"/>
                <a:gd name="connsiteY6" fmla="*/ 6171270 h 6523780"/>
                <a:gd name="connsiteX7" fmla="*/ 4421548 w 7815342"/>
                <a:gd name="connsiteY7" fmla="*/ 6333830 h 6523780"/>
                <a:gd name="connsiteX8" fmla="*/ 6636428 w 7815342"/>
                <a:gd name="connsiteY8" fmla="*/ 6444216 h 6523780"/>
                <a:gd name="connsiteX9" fmla="*/ 7418748 w 7815342"/>
                <a:gd name="connsiteY9" fmla="*/ 5053670 h 6523780"/>
                <a:gd name="connsiteX10" fmla="*/ 7814988 w 7815342"/>
                <a:gd name="connsiteY10" fmla="*/ 4068150 h 6523780"/>
                <a:gd name="connsiteX11" fmla="*/ 7357788 w 7815342"/>
                <a:gd name="connsiteY11" fmla="*/ 3367110 h 6523780"/>
                <a:gd name="connsiteX12" fmla="*/ 6758348 w 7815342"/>
                <a:gd name="connsiteY12" fmla="*/ 2025990 h 6523780"/>
                <a:gd name="connsiteX13" fmla="*/ 7012348 w 7815342"/>
                <a:gd name="connsiteY13" fmla="*/ 1284310 h 6523780"/>
                <a:gd name="connsiteX14" fmla="*/ 6595788 w 7815342"/>
                <a:gd name="connsiteY14" fmla="*/ 522310 h 6523780"/>
                <a:gd name="connsiteX15" fmla="*/ 5325788 w 7815342"/>
                <a:gd name="connsiteY15" fmla="*/ 105750 h 6523780"/>
                <a:gd name="connsiteX16" fmla="*/ 3791628 w 7815342"/>
                <a:gd name="connsiteY16" fmla="*/ 4150 h 6523780"/>
                <a:gd name="connsiteX17" fmla="*/ 2013628 w 7815342"/>
                <a:gd name="connsiteY17" fmla="*/ 227670 h 6523780"/>
                <a:gd name="connsiteX0" fmla="*/ 2013628 w 7815342"/>
                <a:gd name="connsiteY0" fmla="*/ 227670 h 6523780"/>
                <a:gd name="connsiteX1" fmla="*/ 1586908 w 7815342"/>
                <a:gd name="connsiteY1" fmla="*/ 725510 h 6523780"/>
                <a:gd name="connsiteX2" fmla="*/ 1556428 w 7815342"/>
                <a:gd name="connsiteY2" fmla="*/ 1771990 h 6523780"/>
                <a:gd name="connsiteX3" fmla="*/ 316908 w 7815342"/>
                <a:gd name="connsiteY3" fmla="*/ 3306150 h 6523780"/>
                <a:gd name="connsiteX4" fmla="*/ 62908 w 7815342"/>
                <a:gd name="connsiteY4" fmla="*/ 4637110 h 6523780"/>
                <a:gd name="connsiteX5" fmla="*/ 1271948 w 7815342"/>
                <a:gd name="connsiteY5" fmla="*/ 5368630 h 6523780"/>
                <a:gd name="connsiteX6" fmla="*/ 2480988 w 7815342"/>
                <a:gd name="connsiteY6" fmla="*/ 6171270 h 6523780"/>
                <a:gd name="connsiteX7" fmla="*/ 4421548 w 7815342"/>
                <a:gd name="connsiteY7" fmla="*/ 6333830 h 6523780"/>
                <a:gd name="connsiteX8" fmla="*/ 6636428 w 7815342"/>
                <a:gd name="connsiteY8" fmla="*/ 6444216 h 6523780"/>
                <a:gd name="connsiteX9" fmla="*/ 7418748 w 7815342"/>
                <a:gd name="connsiteY9" fmla="*/ 5053670 h 6523780"/>
                <a:gd name="connsiteX10" fmla="*/ 7814988 w 7815342"/>
                <a:gd name="connsiteY10" fmla="*/ 4441489 h 6523780"/>
                <a:gd name="connsiteX11" fmla="*/ 7357788 w 7815342"/>
                <a:gd name="connsiteY11" fmla="*/ 3367110 h 6523780"/>
                <a:gd name="connsiteX12" fmla="*/ 6758348 w 7815342"/>
                <a:gd name="connsiteY12" fmla="*/ 2025990 h 6523780"/>
                <a:gd name="connsiteX13" fmla="*/ 7012348 w 7815342"/>
                <a:gd name="connsiteY13" fmla="*/ 1284310 h 6523780"/>
                <a:gd name="connsiteX14" fmla="*/ 6595788 w 7815342"/>
                <a:gd name="connsiteY14" fmla="*/ 522310 h 6523780"/>
                <a:gd name="connsiteX15" fmla="*/ 5325788 w 7815342"/>
                <a:gd name="connsiteY15" fmla="*/ 105750 h 6523780"/>
                <a:gd name="connsiteX16" fmla="*/ 3791628 w 7815342"/>
                <a:gd name="connsiteY16" fmla="*/ 4150 h 6523780"/>
                <a:gd name="connsiteX17" fmla="*/ 2013628 w 7815342"/>
                <a:gd name="connsiteY17" fmla="*/ 227670 h 6523780"/>
                <a:gd name="connsiteX0" fmla="*/ 2013628 w 7957458"/>
                <a:gd name="connsiteY0" fmla="*/ 227670 h 6523780"/>
                <a:gd name="connsiteX1" fmla="*/ 1586908 w 7957458"/>
                <a:gd name="connsiteY1" fmla="*/ 725510 h 6523780"/>
                <a:gd name="connsiteX2" fmla="*/ 1556428 w 7957458"/>
                <a:gd name="connsiteY2" fmla="*/ 1771990 h 6523780"/>
                <a:gd name="connsiteX3" fmla="*/ 316908 w 7957458"/>
                <a:gd name="connsiteY3" fmla="*/ 3306150 h 6523780"/>
                <a:gd name="connsiteX4" fmla="*/ 62908 w 7957458"/>
                <a:gd name="connsiteY4" fmla="*/ 4637110 h 6523780"/>
                <a:gd name="connsiteX5" fmla="*/ 1271948 w 7957458"/>
                <a:gd name="connsiteY5" fmla="*/ 5368630 h 6523780"/>
                <a:gd name="connsiteX6" fmla="*/ 2480988 w 7957458"/>
                <a:gd name="connsiteY6" fmla="*/ 6171270 h 6523780"/>
                <a:gd name="connsiteX7" fmla="*/ 4421548 w 7957458"/>
                <a:gd name="connsiteY7" fmla="*/ 6333830 h 6523780"/>
                <a:gd name="connsiteX8" fmla="*/ 6636428 w 7957458"/>
                <a:gd name="connsiteY8" fmla="*/ 6444216 h 6523780"/>
                <a:gd name="connsiteX9" fmla="*/ 7418748 w 7957458"/>
                <a:gd name="connsiteY9" fmla="*/ 5053670 h 6523780"/>
                <a:gd name="connsiteX10" fmla="*/ 7957228 w 7957458"/>
                <a:gd name="connsiteY10" fmla="*/ 4366822 h 6523780"/>
                <a:gd name="connsiteX11" fmla="*/ 7357788 w 7957458"/>
                <a:gd name="connsiteY11" fmla="*/ 3367110 h 6523780"/>
                <a:gd name="connsiteX12" fmla="*/ 6758348 w 7957458"/>
                <a:gd name="connsiteY12" fmla="*/ 2025990 h 6523780"/>
                <a:gd name="connsiteX13" fmla="*/ 7012348 w 7957458"/>
                <a:gd name="connsiteY13" fmla="*/ 1284310 h 6523780"/>
                <a:gd name="connsiteX14" fmla="*/ 6595788 w 7957458"/>
                <a:gd name="connsiteY14" fmla="*/ 522310 h 6523780"/>
                <a:gd name="connsiteX15" fmla="*/ 5325788 w 7957458"/>
                <a:gd name="connsiteY15" fmla="*/ 105750 h 6523780"/>
                <a:gd name="connsiteX16" fmla="*/ 3791628 w 7957458"/>
                <a:gd name="connsiteY16" fmla="*/ 4150 h 6523780"/>
                <a:gd name="connsiteX17" fmla="*/ 2013628 w 7957458"/>
                <a:gd name="connsiteY17" fmla="*/ 227670 h 6523780"/>
                <a:gd name="connsiteX0" fmla="*/ 2013628 w 7855935"/>
                <a:gd name="connsiteY0" fmla="*/ 227670 h 6523780"/>
                <a:gd name="connsiteX1" fmla="*/ 1586908 w 7855935"/>
                <a:gd name="connsiteY1" fmla="*/ 725510 h 6523780"/>
                <a:gd name="connsiteX2" fmla="*/ 1556428 w 7855935"/>
                <a:gd name="connsiteY2" fmla="*/ 1771990 h 6523780"/>
                <a:gd name="connsiteX3" fmla="*/ 316908 w 7855935"/>
                <a:gd name="connsiteY3" fmla="*/ 3306150 h 6523780"/>
                <a:gd name="connsiteX4" fmla="*/ 62908 w 7855935"/>
                <a:gd name="connsiteY4" fmla="*/ 4637110 h 6523780"/>
                <a:gd name="connsiteX5" fmla="*/ 1271948 w 7855935"/>
                <a:gd name="connsiteY5" fmla="*/ 5368630 h 6523780"/>
                <a:gd name="connsiteX6" fmla="*/ 2480988 w 7855935"/>
                <a:gd name="connsiteY6" fmla="*/ 6171270 h 6523780"/>
                <a:gd name="connsiteX7" fmla="*/ 4421548 w 7855935"/>
                <a:gd name="connsiteY7" fmla="*/ 6333830 h 6523780"/>
                <a:gd name="connsiteX8" fmla="*/ 6636428 w 7855935"/>
                <a:gd name="connsiteY8" fmla="*/ 6444216 h 6523780"/>
                <a:gd name="connsiteX9" fmla="*/ 7418748 w 7855935"/>
                <a:gd name="connsiteY9" fmla="*/ 5053670 h 6523780"/>
                <a:gd name="connsiteX10" fmla="*/ 7855628 w 7855935"/>
                <a:gd name="connsiteY10" fmla="*/ 4282821 h 6523780"/>
                <a:gd name="connsiteX11" fmla="*/ 7357788 w 7855935"/>
                <a:gd name="connsiteY11" fmla="*/ 3367110 h 6523780"/>
                <a:gd name="connsiteX12" fmla="*/ 6758348 w 7855935"/>
                <a:gd name="connsiteY12" fmla="*/ 2025990 h 6523780"/>
                <a:gd name="connsiteX13" fmla="*/ 7012348 w 7855935"/>
                <a:gd name="connsiteY13" fmla="*/ 1284310 h 6523780"/>
                <a:gd name="connsiteX14" fmla="*/ 6595788 w 7855935"/>
                <a:gd name="connsiteY14" fmla="*/ 522310 h 6523780"/>
                <a:gd name="connsiteX15" fmla="*/ 5325788 w 7855935"/>
                <a:gd name="connsiteY15" fmla="*/ 105750 h 6523780"/>
                <a:gd name="connsiteX16" fmla="*/ 3791628 w 7855935"/>
                <a:gd name="connsiteY16" fmla="*/ 4150 h 6523780"/>
                <a:gd name="connsiteX17" fmla="*/ 2013628 w 7855935"/>
                <a:gd name="connsiteY17" fmla="*/ 227670 h 6523780"/>
                <a:gd name="connsiteX0" fmla="*/ 2013628 w 7857416"/>
                <a:gd name="connsiteY0" fmla="*/ 227670 h 6519751"/>
                <a:gd name="connsiteX1" fmla="*/ 1586908 w 7857416"/>
                <a:gd name="connsiteY1" fmla="*/ 725510 h 6519751"/>
                <a:gd name="connsiteX2" fmla="*/ 1556428 w 7857416"/>
                <a:gd name="connsiteY2" fmla="*/ 1771990 h 6519751"/>
                <a:gd name="connsiteX3" fmla="*/ 316908 w 7857416"/>
                <a:gd name="connsiteY3" fmla="*/ 3306150 h 6519751"/>
                <a:gd name="connsiteX4" fmla="*/ 62908 w 7857416"/>
                <a:gd name="connsiteY4" fmla="*/ 4637110 h 6519751"/>
                <a:gd name="connsiteX5" fmla="*/ 1271948 w 7857416"/>
                <a:gd name="connsiteY5" fmla="*/ 5368630 h 6519751"/>
                <a:gd name="connsiteX6" fmla="*/ 2480988 w 7857416"/>
                <a:gd name="connsiteY6" fmla="*/ 6171270 h 6519751"/>
                <a:gd name="connsiteX7" fmla="*/ 4421548 w 7857416"/>
                <a:gd name="connsiteY7" fmla="*/ 6333830 h 6519751"/>
                <a:gd name="connsiteX8" fmla="*/ 6636428 w 7857416"/>
                <a:gd name="connsiteY8" fmla="*/ 6444216 h 6519751"/>
                <a:gd name="connsiteX9" fmla="*/ 7489868 w 7857416"/>
                <a:gd name="connsiteY9" fmla="*/ 5109671 h 6519751"/>
                <a:gd name="connsiteX10" fmla="*/ 7855628 w 7857416"/>
                <a:gd name="connsiteY10" fmla="*/ 4282821 h 6519751"/>
                <a:gd name="connsiteX11" fmla="*/ 7357788 w 7857416"/>
                <a:gd name="connsiteY11" fmla="*/ 3367110 h 6519751"/>
                <a:gd name="connsiteX12" fmla="*/ 6758348 w 7857416"/>
                <a:gd name="connsiteY12" fmla="*/ 2025990 h 6519751"/>
                <a:gd name="connsiteX13" fmla="*/ 7012348 w 7857416"/>
                <a:gd name="connsiteY13" fmla="*/ 1284310 h 6519751"/>
                <a:gd name="connsiteX14" fmla="*/ 6595788 w 7857416"/>
                <a:gd name="connsiteY14" fmla="*/ 522310 h 6519751"/>
                <a:gd name="connsiteX15" fmla="*/ 5325788 w 7857416"/>
                <a:gd name="connsiteY15" fmla="*/ 105750 h 6519751"/>
                <a:gd name="connsiteX16" fmla="*/ 3791628 w 7857416"/>
                <a:gd name="connsiteY16" fmla="*/ 4150 h 6519751"/>
                <a:gd name="connsiteX17" fmla="*/ 2013628 w 7857416"/>
                <a:gd name="connsiteY17" fmla="*/ 227670 h 6519751"/>
                <a:gd name="connsiteX0" fmla="*/ 2013628 w 7857416"/>
                <a:gd name="connsiteY0" fmla="*/ 227670 h 6535032"/>
                <a:gd name="connsiteX1" fmla="*/ 1586908 w 7857416"/>
                <a:gd name="connsiteY1" fmla="*/ 725510 h 6535032"/>
                <a:gd name="connsiteX2" fmla="*/ 1556428 w 7857416"/>
                <a:gd name="connsiteY2" fmla="*/ 1771990 h 6535032"/>
                <a:gd name="connsiteX3" fmla="*/ 316908 w 7857416"/>
                <a:gd name="connsiteY3" fmla="*/ 3306150 h 6535032"/>
                <a:gd name="connsiteX4" fmla="*/ 62908 w 7857416"/>
                <a:gd name="connsiteY4" fmla="*/ 4637110 h 6535032"/>
                <a:gd name="connsiteX5" fmla="*/ 1271948 w 7857416"/>
                <a:gd name="connsiteY5" fmla="*/ 5368630 h 6535032"/>
                <a:gd name="connsiteX6" fmla="*/ 2013628 w 7857416"/>
                <a:gd name="connsiteY6" fmla="*/ 6488608 h 6535032"/>
                <a:gd name="connsiteX7" fmla="*/ 4421548 w 7857416"/>
                <a:gd name="connsiteY7" fmla="*/ 6333830 h 6535032"/>
                <a:gd name="connsiteX8" fmla="*/ 6636428 w 7857416"/>
                <a:gd name="connsiteY8" fmla="*/ 6444216 h 6535032"/>
                <a:gd name="connsiteX9" fmla="*/ 7489868 w 7857416"/>
                <a:gd name="connsiteY9" fmla="*/ 5109671 h 6535032"/>
                <a:gd name="connsiteX10" fmla="*/ 7855628 w 7857416"/>
                <a:gd name="connsiteY10" fmla="*/ 4282821 h 6535032"/>
                <a:gd name="connsiteX11" fmla="*/ 7357788 w 7857416"/>
                <a:gd name="connsiteY11" fmla="*/ 3367110 h 6535032"/>
                <a:gd name="connsiteX12" fmla="*/ 6758348 w 7857416"/>
                <a:gd name="connsiteY12" fmla="*/ 2025990 h 6535032"/>
                <a:gd name="connsiteX13" fmla="*/ 7012348 w 7857416"/>
                <a:gd name="connsiteY13" fmla="*/ 1284310 h 6535032"/>
                <a:gd name="connsiteX14" fmla="*/ 6595788 w 7857416"/>
                <a:gd name="connsiteY14" fmla="*/ 522310 h 6535032"/>
                <a:gd name="connsiteX15" fmla="*/ 5325788 w 7857416"/>
                <a:gd name="connsiteY15" fmla="*/ 105750 h 6535032"/>
                <a:gd name="connsiteX16" fmla="*/ 3791628 w 7857416"/>
                <a:gd name="connsiteY16" fmla="*/ 4150 h 6535032"/>
                <a:gd name="connsiteX17" fmla="*/ 2013628 w 7857416"/>
                <a:gd name="connsiteY17" fmla="*/ 227670 h 6535032"/>
                <a:gd name="connsiteX0" fmla="*/ 2013628 w 7857416"/>
                <a:gd name="connsiteY0" fmla="*/ 227670 h 6800964"/>
                <a:gd name="connsiteX1" fmla="*/ 1586908 w 7857416"/>
                <a:gd name="connsiteY1" fmla="*/ 725510 h 6800964"/>
                <a:gd name="connsiteX2" fmla="*/ 1556428 w 7857416"/>
                <a:gd name="connsiteY2" fmla="*/ 1771990 h 6800964"/>
                <a:gd name="connsiteX3" fmla="*/ 316908 w 7857416"/>
                <a:gd name="connsiteY3" fmla="*/ 3306150 h 6800964"/>
                <a:gd name="connsiteX4" fmla="*/ 62908 w 7857416"/>
                <a:gd name="connsiteY4" fmla="*/ 4637110 h 6800964"/>
                <a:gd name="connsiteX5" fmla="*/ 1271948 w 7857416"/>
                <a:gd name="connsiteY5" fmla="*/ 5368630 h 6800964"/>
                <a:gd name="connsiteX6" fmla="*/ 2013628 w 7857416"/>
                <a:gd name="connsiteY6" fmla="*/ 6488608 h 6800964"/>
                <a:gd name="connsiteX7" fmla="*/ 4421548 w 7857416"/>
                <a:gd name="connsiteY7" fmla="*/ 6800503 h 6800964"/>
                <a:gd name="connsiteX8" fmla="*/ 6636428 w 7857416"/>
                <a:gd name="connsiteY8" fmla="*/ 6444216 h 6800964"/>
                <a:gd name="connsiteX9" fmla="*/ 7489868 w 7857416"/>
                <a:gd name="connsiteY9" fmla="*/ 5109671 h 6800964"/>
                <a:gd name="connsiteX10" fmla="*/ 7855628 w 7857416"/>
                <a:gd name="connsiteY10" fmla="*/ 4282821 h 6800964"/>
                <a:gd name="connsiteX11" fmla="*/ 7357788 w 7857416"/>
                <a:gd name="connsiteY11" fmla="*/ 3367110 h 6800964"/>
                <a:gd name="connsiteX12" fmla="*/ 6758348 w 7857416"/>
                <a:gd name="connsiteY12" fmla="*/ 2025990 h 6800964"/>
                <a:gd name="connsiteX13" fmla="*/ 7012348 w 7857416"/>
                <a:gd name="connsiteY13" fmla="*/ 1284310 h 6800964"/>
                <a:gd name="connsiteX14" fmla="*/ 6595788 w 7857416"/>
                <a:gd name="connsiteY14" fmla="*/ 522310 h 6800964"/>
                <a:gd name="connsiteX15" fmla="*/ 5325788 w 7857416"/>
                <a:gd name="connsiteY15" fmla="*/ 105750 h 6800964"/>
                <a:gd name="connsiteX16" fmla="*/ 3791628 w 7857416"/>
                <a:gd name="connsiteY16" fmla="*/ 4150 h 6800964"/>
                <a:gd name="connsiteX17" fmla="*/ 2013628 w 7857416"/>
                <a:gd name="connsiteY17" fmla="*/ 227670 h 6800964"/>
                <a:gd name="connsiteX0" fmla="*/ 2013628 w 7857416"/>
                <a:gd name="connsiteY0" fmla="*/ 227670 h 6621438"/>
                <a:gd name="connsiteX1" fmla="*/ 1586908 w 7857416"/>
                <a:gd name="connsiteY1" fmla="*/ 725510 h 6621438"/>
                <a:gd name="connsiteX2" fmla="*/ 1556428 w 7857416"/>
                <a:gd name="connsiteY2" fmla="*/ 1771990 h 6621438"/>
                <a:gd name="connsiteX3" fmla="*/ 316908 w 7857416"/>
                <a:gd name="connsiteY3" fmla="*/ 3306150 h 6621438"/>
                <a:gd name="connsiteX4" fmla="*/ 62908 w 7857416"/>
                <a:gd name="connsiteY4" fmla="*/ 4637110 h 6621438"/>
                <a:gd name="connsiteX5" fmla="*/ 1271948 w 7857416"/>
                <a:gd name="connsiteY5" fmla="*/ 5368630 h 6621438"/>
                <a:gd name="connsiteX6" fmla="*/ 2013628 w 7857416"/>
                <a:gd name="connsiteY6" fmla="*/ 6488608 h 6621438"/>
                <a:gd name="connsiteX7" fmla="*/ 4431708 w 7857416"/>
                <a:gd name="connsiteY7" fmla="*/ 6595167 h 6621438"/>
                <a:gd name="connsiteX8" fmla="*/ 6636428 w 7857416"/>
                <a:gd name="connsiteY8" fmla="*/ 6444216 h 6621438"/>
                <a:gd name="connsiteX9" fmla="*/ 7489868 w 7857416"/>
                <a:gd name="connsiteY9" fmla="*/ 5109671 h 6621438"/>
                <a:gd name="connsiteX10" fmla="*/ 7855628 w 7857416"/>
                <a:gd name="connsiteY10" fmla="*/ 4282821 h 6621438"/>
                <a:gd name="connsiteX11" fmla="*/ 7357788 w 7857416"/>
                <a:gd name="connsiteY11" fmla="*/ 3367110 h 6621438"/>
                <a:gd name="connsiteX12" fmla="*/ 6758348 w 7857416"/>
                <a:gd name="connsiteY12" fmla="*/ 2025990 h 6621438"/>
                <a:gd name="connsiteX13" fmla="*/ 7012348 w 7857416"/>
                <a:gd name="connsiteY13" fmla="*/ 1284310 h 6621438"/>
                <a:gd name="connsiteX14" fmla="*/ 6595788 w 7857416"/>
                <a:gd name="connsiteY14" fmla="*/ 522310 h 6621438"/>
                <a:gd name="connsiteX15" fmla="*/ 5325788 w 7857416"/>
                <a:gd name="connsiteY15" fmla="*/ 105750 h 6621438"/>
                <a:gd name="connsiteX16" fmla="*/ 3791628 w 7857416"/>
                <a:gd name="connsiteY16" fmla="*/ 4150 h 6621438"/>
                <a:gd name="connsiteX17" fmla="*/ 2013628 w 7857416"/>
                <a:gd name="connsiteY17" fmla="*/ 227670 h 6621438"/>
                <a:gd name="connsiteX0" fmla="*/ 2013628 w 7857416"/>
                <a:gd name="connsiteY0" fmla="*/ 227670 h 6625677"/>
                <a:gd name="connsiteX1" fmla="*/ 1586908 w 7857416"/>
                <a:gd name="connsiteY1" fmla="*/ 725510 h 6625677"/>
                <a:gd name="connsiteX2" fmla="*/ 1556428 w 7857416"/>
                <a:gd name="connsiteY2" fmla="*/ 1771990 h 6625677"/>
                <a:gd name="connsiteX3" fmla="*/ 316908 w 7857416"/>
                <a:gd name="connsiteY3" fmla="*/ 3306150 h 6625677"/>
                <a:gd name="connsiteX4" fmla="*/ 62908 w 7857416"/>
                <a:gd name="connsiteY4" fmla="*/ 4637110 h 6625677"/>
                <a:gd name="connsiteX5" fmla="*/ 1271948 w 7857416"/>
                <a:gd name="connsiteY5" fmla="*/ 5368630 h 6625677"/>
                <a:gd name="connsiteX6" fmla="*/ 2135548 w 7857416"/>
                <a:gd name="connsiteY6" fmla="*/ 6273939 h 6625677"/>
                <a:gd name="connsiteX7" fmla="*/ 4431708 w 7857416"/>
                <a:gd name="connsiteY7" fmla="*/ 6595167 h 6625677"/>
                <a:gd name="connsiteX8" fmla="*/ 6636428 w 7857416"/>
                <a:gd name="connsiteY8" fmla="*/ 6444216 h 6625677"/>
                <a:gd name="connsiteX9" fmla="*/ 7489868 w 7857416"/>
                <a:gd name="connsiteY9" fmla="*/ 5109671 h 6625677"/>
                <a:gd name="connsiteX10" fmla="*/ 7855628 w 7857416"/>
                <a:gd name="connsiteY10" fmla="*/ 4282821 h 6625677"/>
                <a:gd name="connsiteX11" fmla="*/ 7357788 w 7857416"/>
                <a:gd name="connsiteY11" fmla="*/ 3367110 h 6625677"/>
                <a:gd name="connsiteX12" fmla="*/ 6758348 w 7857416"/>
                <a:gd name="connsiteY12" fmla="*/ 2025990 h 6625677"/>
                <a:gd name="connsiteX13" fmla="*/ 7012348 w 7857416"/>
                <a:gd name="connsiteY13" fmla="*/ 1284310 h 6625677"/>
                <a:gd name="connsiteX14" fmla="*/ 6595788 w 7857416"/>
                <a:gd name="connsiteY14" fmla="*/ 522310 h 6625677"/>
                <a:gd name="connsiteX15" fmla="*/ 5325788 w 7857416"/>
                <a:gd name="connsiteY15" fmla="*/ 105750 h 6625677"/>
                <a:gd name="connsiteX16" fmla="*/ 3791628 w 7857416"/>
                <a:gd name="connsiteY16" fmla="*/ 4150 h 6625677"/>
                <a:gd name="connsiteX17" fmla="*/ 2013628 w 7857416"/>
                <a:gd name="connsiteY17" fmla="*/ 227670 h 6625677"/>
                <a:gd name="connsiteX0" fmla="*/ 2013628 w 7857334"/>
                <a:gd name="connsiteY0" fmla="*/ 227670 h 6600296"/>
                <a:gd name="connsiteX1" fmla="*/ 1586908 w 7857334"/>
                <a:gd name="connsiteY1" fmla="*/ 725510 h 6600296"/>
                <a:gd name="connsiteX2" fmla="*/ 1556428 w 7857334"/>
                <a:gd name="connsiteY2" fmla="*/ 1771990 h 6600296"/>
                <a:gd name="connsiteX3" fmla="*/ 316908 w 7857334"/>
                <a:gd name="connsiteY3" fmla="*/ 3306150 h 6600296"/>
                <a:gd name="connsiteX4" fmla="*/ 62908 w 7857334"/>
                <a:gd name="connsiteY4" fmla="*/ 4637110 h 6600296"/>
                <a:gd name="connsiteX5" fmla="*/ 1271948 w 7857334"/>
                <a:gd name="connsiteY5" fmla="*/ 5368630 h 6600296"/>
                <a:gd name="connsiteX6" fmla="*/ 2135548 w 7857334"/>
                <a:gd name="connsiteY6" fmla="*/ 6273939 h 6600296"/>
                <a:gd name="connsiteX7" fmla="*/ 4431708 w 7857334"/>
                <a:gd name="connsiteY7" fmla="*/ 6595167 h 6600296"/>
                <a:gd name="connsiteX8" fmla="*/ 6697388 w 7857334"/>
                <a:gd name="connsiteY8" fmla="*/ 6061545 h 6600296"/>
                <a:gd name="connsiteX9" fmla="*/ 7489868 w 7857334"/>
                <a:gd name="connsiteY9" fmla="*/ 5109671 h 6600296"/>
                <a:gd name="connsiteX10" fmla="*/ 7855628 w 7857334"/>
                <a:gd name="connsiteY10" fmla="*/ 4282821 h 6600296"/>
                <a:gd name="connsiteX11" fmla="*/ 7357788 w 7857334"/>
                <a:gd name="connsiteY11" fmla="*/ 3367110 h 6600296"/>
                <a:gd name="connsiteX12" fmla="*/ 6758348 w 7857334"/>
                <a:gd name="connsiteY12" fmla="*/ 2025990 h 6600296"/>
                <a:gd name="connsiteX13" fmla="*/ 7012348 w 7857334"/>
                <a:gd name="connsiteY13" fmla="*/ 1284310 h 6600296"/>
                <a:gd name="connsiteX14" fmla="*/ 6595788 w 7857334"/>
                <a:gd name="connsiteY14" fmla="*/ 522310 h 6600296"/>
                <a:gd name="connsiteX15" fmla="*/ 5325788 w 7857334"/>
                <a:gd name="connsiteY15" fmla="*/ 105750 h 6600296"/>
                <a:gd name="connsiteX16" fmla="*/ 3791628 w 7857334"/>
                <a:gd name="connsiteY16" fmla="*/ 4150 h 6600296"/>
                <a:gd name="connsiteX17" fmla="*/ 2013628 w 7857334"/>
                <a:gd name="connsiteY17" fmla="*/ 227670 h 6600296"/>
                <a:gd name="connsiteX0" fmla="*/ 2013628 w 7857334"/>
                <a:gd name="connsiteY0" fmla="*/ 227670 h 6600296"/>
                <a:gd name="connsiteX1" fmla="*/ 1586908 w 7857334"/>
                <a:gd name="connsiteY1" fmla="*/ 725510 h 6600296"/>
                <a:gd name="connsiteX2" fmla="*/ 1556428 w 7857334"/>
                <a:gd name="connsiteY2" fmla="*/ 1771990 h 6600296"/>
                <a:gd name="connsiteX3" fmla="*/ 316908 w 7857334"/>
                <a:gd name="connsiteY3" fmla="*/ 3306150 h 6600296"/>
                <a:gd name="connsiteX4" fmla="*/ 62908 w 7857334"/>
                <a:gd name="connsiteY4" fmla="*/ 4637110 h 6600296"/>
                <a:gd name="connsiteX5" fmla="*/ 1271948 w 7857334"/>
                <a:gd name="connsiteY5" fmla="*/ 5368630 h 6600296"/>
                <a:gd name="connsiteX6" fmla="*/ 2135548 w 7857334"/>
                <a:gd name="connsiteY6" fmla="*/ 6273939 h 6600296"/>
                <a:gd name="connsiteX7" fmla="*/ 4431708 w 7857334"/>
                <a:gd name="connsiteY7" fmla="*/ 6595167 h 6600296"/>
                <a:gd name="connsiteX8" fmla="*/ 6697388 w 7857334"/>
                <a:gd name="connsiteY8" fmla="*/ 6061545 h 6600296"/>
                <a:gd name="connsiteX9" fmla="*/ 7489868 w 7857334"/>
                <a:gd name="connsiteY9" fmla="*/ 5109671 h 6600296"/>
                <a:gd name="connsiteX10" fmla="*/ 7855628 w 7857334"/>
                <a:gd name="connsiteY10" fmla="*/ 4282821 h 6600296"/>
                <a:gd name="connsiteX11" fmla="*/ 7357788 w 7857334"/>
                <a:gd name="connsiteY11" fmla="*/ 3367110 h 6600296"/>
                <a:gd name="connsiteX12" fmla="*/ 6758348 w 7857334"/>
                <a:gd name="connsiteY12" fmla="*/ 2025990 h 6600296"/>
                <a:gd name="connsiteX13" fmla="*/ 7012348 w 7857334"/>
                <a:gd name="connsiteY13" fmla="*/ 1284310 h 6600296"/>
                <a:gd name="connsiteX14" fmla="*/ 6595788 w 7857334"/>
                <a:gd name="connsiteY14" fmla="*/ 522310 h 6600296"/>
                <a:gd name="connsiteX15" fmla="*/ 5325788 w 7857334"/>
                <a:gd name="connsiteY15" fmla="*/ 105750 h 6600296"/>
                <a:gd name="connsiteX16" fmla="*/ 3791628 w 7857334"/>
                <a:gd name="connsiteY16" fmla="*/ 4150 h 6600296"/>
                <a:gd name="connsiteX17" fmla="*/ 2013628 w 7857334"/>
                <a:gd name="connsiteY17" fmla="*/ 227670 h 6600296"/>
                <a:gd name="connsiteX0" fmla="*/ 2013628 w 7857571"/>
                <a:gd name="connsiteY0" fmla="*/ 227670 h 6604824"/>
                <a:gd name="connsiteX1" fmla="*/ 1586908 w 7857571"/>
                <a:gd name="connsiteY1" fmla="*/ 725510 h 6604824"/>
                <a:gd name="connsiteX2" fmla="*/ 1556428 w 7857571"/>
                <a:gd name="connsiteY2" fmla="*/ 1771990 h 6604824"/>
                <a:gd name="connsiteX3" fmla="*/ 316908 w 7857571"/>
                <a:gd name="connsiteY3" fmla="*/ 3306150 h 6604824"/>
                <a:gd name="connsiteX4" fmla="*/ 62908 w 7857571"/>
                <a:gd name="connsiteY4" fmla="*/ 4637110 h 6604824"/>
                <a:gd name="connsiteX5" fmla="*/ 1271948 w 7857571"/>
                <a:gd name="connsiteY5" fmla="*/ 5368630 h 6604824"/>
                <a:gd name="connsiteX6" fmla="*/ 2135548 w 7857571"/>
                <a:gd name="connsiteY6" fmla="*/ 6273939 h 6604824"/>
                <a:gd name="connsiteX7" fmla="*/ 4431708 w 7857571"/>
                <a:gd name="connsiteY7" fmla="*/ 6595167 h 6604824"/>
                <a:gd name="connsiteX8" fmla="*/ 6534828 w 7857571"/>
                <a:gd name="connsiteY8" fmla="*/ 5958877 h 6604824"/>
                <a:gd name="connsiteX9" fmla="*/ 7489868 w 7857571"/>
                <a:gd name="connsiteY9" fmla="*/ 5109671 h 6604824"/>
                <a:gd name="connsiteX10" fmla="*/ 7855628 w 7857571"/>
                <a:gd name="connsiteY10" fmla="*/ 4282821 h 6604824"/>
                <a:gd name="connsiteX11" fmla="*/ 7357788 w 7857571"/>
                <a:gd name="connsiteY11" fmla="*/ 3367110 h 6604824"/>
                <a:gd name="connsiteX12" fmla="*/ 6758348 w 7857571"/>
                <a:gd name="connsiteY12" fmla="*/ 2025990 h 6604824"/>
                <a:gd name="connsiteX13" fmla="*/ 7012348 w 7857571"/>
                <a:gd name="connsiteY13" fmla="*/ 1284310 h 6604824"/>
                <a:gd name="connsiteX14" fmla="*/ 6595788 w 7857571"/>
                <a:gd name="connsiteY14" fmla="*/ 522310 h 6604824"/>
                <a:gd name="connsiteX15" fmla="*/ 5325788 w 7857571"/>
                <a:gd name="connsiteY15" fmla="*/ 105750 h 6604824"/>
                <a:gd name="connsiteX16" fmla="*/ 3791628 w 7857571"/>
                <a:gd name="connsiteY16" fmla="*/ 4150 h 6604824"/>
                <a:gd name="connsiteX17" fmla="*/ 2013628 w 7857571"/>
                <a:gd name="connsiteY17" fmla="*/ 227670 h 6604824"/>
                <a:gd name="connsiteX0" fmla="*/ 2013628 w 7855660"/>
                <a:gd name="connsiteY0" fmla="*/ 227670 h 6604824"/>
                <a:gd name="connsiteX1" fmla="*/ 1586908 w 7855660"/>
                <a:gd name="connsiteY1" fmla="*/ 725510 h 6604824"/>
                <a:gd name="connsiteX2" fmla="*/ 1556428 w 7855660"/>
                <a:gd name="connsiteY2" fmla="*/ 1771990 h 6604824"/>
                <a:gd name="connsiteX3" fmla="*/ 316908 w 7855660"/>
                <a:gd name="connsiteY3" fmla="*/ 3306150 h 6604824"/>
                <a:gd name="connsiteX4" fmla="*/ 62908 w 7855660"/>
                <a:gd name="connsiteY4" fmla="*/ 4637110 h 6604824"/>
                <a:gd name="connsiteX5" fmla="*/ 1271948 w 7855660"/>
                <a:gd name="connsiteY5" fmla="*/ 5368630 h 6604824"/>
                <a:gd name="connsiteX6" fmla="*/ 2135548 w 7855660"/>
                <a:gd name="connsiteY6" fmla="*/ 6273939 h 6604824"/>
                <a:gd name="connsiteX7" fmla="*/ 4431708 w 7855660"/>
                <a:gd name="connsiteY7" fmla="*/ 6595167 h 6604824"/>
                <a:gd name="connsiteX8" fmla="*/ 6534828 w 7855660"/>
                <a:gd name="connsiteY8" fmla="*/ 5958877 h 6604824"/>
                <a:gd name="connsiteX9" fmla="*/ 7378108 w 7855660"/>
                <a:gd name="connsiteY9" fmla="*/ 5053670 h 6604824"/>
                <a:gd name="connsiteX10" fmla="*/ 7855628 w 7855660"/>
                <a:gd name="connsiteY10" fmla="*/ 4282821 h 6604824"/>
                <a:gd name="connsiteX11" fmla="*/ 7357788 w 7855660"/>
                <a:gd name="connsiteY11" fmla="*/ 3367110 h 6604824"/>
                <a:gd name="connsiteX12" fmla="*/ 6758348 w 7855660"/>
                <a:gd name="connsiteY12" fmla="*/ 2025990 h 6604824"/>
                <a:gd name="connsiteX13" fmla="*/ 7012348 w 7855660"/>
                <a:gd name="connsiteY13" fmla="*/ 1284310 h 6604824"/>
                <a:gd name="connsiteX14" fmla="*/ 6595788 w 7855660"/>
                <a:gd name="connsiteY14" fmla="*/ 522310 h 6604824"/>
                <a:gd name="connsiteX15" fmla="*/ 5325788 w 7855660"/>
                <a:gd name="connsiteY15" fmla="*/ 105750 h 6604824"/>
                <a:gd name="connsiteX16" fmla="*/ 3791628 w 7855660"/>
                <a:gd name="connsiteY16" fmla="*/ 4150 h 6604824"/>
                <a:gd name="connsiteX17" fmla="*/ 2013628 w 7855660"/>
                <a:gd name="connsiteY17" fmla="*/ 227670 h 6604824"/>
                <a:gd name="connsiteX0" fmla="*/ 2013628 w 7845501"/>
                <a:gd name="connsiteY0" fmla="*/ 227670 h 6604824"/>
                <a:gd name="connsiteX1" fmla="*/ 1586908 w 7845501"/>
                <a:gd name="connsiteY1" fmla="*/ 725510 h 6604824"/>
                <a:gd name="connsiteX2" fmla="*/ 1556428 w 7845501"/>
                <a:gd name="connsiteY2" fmla="*/ 1771990 h 6604824"/>
                <a:gd name="connsiteX3" fmla="*/ 316908 w 7845501"/>
                <a:gd name="connsiteY3" fmla="*/ 3306150 h 6604824"/>
                <a:gd name="connsiteX4" fmla="*/ 62908 w 7845501"/>
                <a:gd name="connsiteY4" fmla="*/ 4637110 h 6604824"/>
                <a:gd name="connsiteX5" fmla="*/ 1271948 w 7845501"/>
                <a:gd name="connsiteY5" fmla="*/ 5368630 h 6604824"/>
                <a:gd name="connsiteX6" fmla="*/ 2135548 w 7845501"/>
                <a:gd name="connsiteY6" fmla="*/ 6273939 h 6604824"/>
                <a:gd name="connsiteX7" fmla="*/ 4431708 w 7845501"/>
                <a:gd name="connsiteY7" fmla="*/ 6595167 h 6604824"/>
                <a:gd name="connsiteX8" fmla="*/ 6534828 w 7845501"/>
                <a:gd name="connsiteY8" fmla="*/ 5958877 h 6604824"/>
                <a:gd name="connsiteX9" fmla="*/ 7378108 w 7845501"/>
                <a:gd name="connsiteY9" fmla="*/ 5053670 h 6604824"/>
                <a:gd name="connsiteX10" fmla="*/ 7845468 w 7845501"/>
                <a:gd name="connsiteY10" fmla="*/ 4320155 h 6604824"/>
                <a:gd name="connsiteX11" fmla="*/ 7357788 w 7845501"/>
                <a:gd name="connsiteY11" fmla="*/ 3367110 h 6604824"/>
                <a:gd name="connsiteX12" fmla="*/ 6758348 w 7845501"/>
                <a:gd name="connsiteY12" fmla="*/ 2025990 h 6604824"/>
                <a:gd name="connsiteX13" fmla="*/ 7012348 w 7845501"/>
                <a:gd name="connsiteY13" fmla="*/ 1284310 h 6604824"/>
                <a:gd name="connsiteX14" fmla="*/ 6595788 w 7845501"/>
                <a:gd name="connsiteY14" fmla="*/ 522310 h 6604824"/>
                <a:gd name="connsiteX15" fmla="*/ 5325788 w 7845501"/>
                <a:gd name="connsiteY15" fmla="*/ 105750 h 6604824"/>
                <a:gd name="connsiteX16" fmla="*/ 3791628 w 7845501"/>
                <a:gd name="connsiteY16" fmla="*/ 4150 h 6604824"/>
                <a:gd name="connsiteX17" fmla="*/ 2013628 w 7845501"/>
                <a:gd name="connsiteY17" fmla="*/ 227670 h 6604824"/>
                <a:gd name="connsiteX0" fmla="*/ 2013628 w 7845501"/>
                <a:gd name="connsiteY0" fmla="*/ 227670 h 6482695"/>
                <a:gd name="connsiteX1" fmla="*/ 1586908 w 7845501"/>
                <a:gd name="connsiteY1" fmla="*/ 725510 h 6482695"/>
                <a:gd name="connsiteX2" fmla="*/ 1556428 w 7845501"/>
                <a:gd name="connsiteY2" fmla="*/ 1771990 h 6482695"/>
                <a:gd name="connsiteX3" fmla="*/ 316908 w 7845501"/>
                <a:gd name="connsiteY3" fmla="*/ 3306150 h 6482695"/>
                <a:gd name="connsiteX4" fmla="*/ 62908 w 7845501"/>
                <a:gd name="connsiteY4" fmla="*/ 4637110 h 6482695"/>
                <a:gd name="connsiteX5" fmla="*/ 1271948 w 7845501"/>
                <a:gd name="connsiteY5" fmla="*/ 5368630 h 6482695"/>
                <a:gd name="connsiteX6" fmla="*/ 2135548 w 7845501"/>
                <a:gd name="connsiteY6" fmla="*/ 6273939 h 6482695"/>
                <a:gd name="connsiteX7" fmla="*/ 4441868 w 7845501"/>
                <a:gd name="connsiteY7" fmla="*/ 6464499 h 6482695"/>
                <a:gd name="connsiteX8" fmla="*/ 6534828 w 7845501"/>
                <a:gd name="connsiteY8" fmla="*/ 5958877 h 6482695"/>
                <a:gd name="connsiteX9" fmla="*/ 7378108 w 7845501"/>
                <a:gd name="connsiteY9" fmla="*/ 5053670 h 6482695"/>
                <a:gd name="connsiteX10" fmla="*/ 7845468 w 7845501"/>
                <a:gd name="connsiteY10" fmla="*/ 4320155 h 6482695"/>
                <a:gd name="connsiteX11" fmla="*/ 7357788 w 7845501"/>
                <a:gd name="connsiteY11" fmla="*/ 3367110 h 6482695"/>
                <a:gd name="connsiteX12" fmla="*/ 6758348 w 7845501"/>
                <a:gd name="connsiteY12" fmla="*/ 2025990 h 6482695"/>
                <a:gd name="connsiteX13" fmla="*/ 7012348 w 7845501"/>
                <a:gd name="connsiteY13" fmla="*/ 1284310 h 6482695"/>
                <a:gd name="connsiteX14" fmla="*/ 6595788 w 7845501"/>
                <a:gd name="connsiteY14" fmla="*/ 522310 h 6482695"/>
                <a:gd name="connsiteX15" fmla="*/ 5325788 w 7845501"/>
                <a:gd name="connsiteY15" fmla="*/ 105750 h 6482695"/>
                <a:gd name="connsiteX16" fmla="*/ 3791628 w 7845501"/>
                <a:gd name="connsiteY16" fmla="*/ 4150 h 6482695"/>
                <a:gd name="connsiteX17" fmla="*/ 2013628 w 7845501"/>
                <a:gd name="connsiteY17" fmla="*/ 227670 h 6482695"/>
                <a:gd name="connsiteX0" fmla="*/ 2013628 w 7845510"/>
                <a:gd name="connsiteY0" fmla="*/ 227670 h 6495035"/>
                <a:gd name="connsiteX1" fmla="*/ 1586908 w 7845510"/>
                <a:gd name="connsiteY1" fmla="*/ 725510 h 6495035"/>
                <a:gd name="connsiteX2" fmla="*/ 1556428 w 7845510"/>
                <a:gd name="connsiteY2" fmla="*/ 1771990 h 6495035"/>
                <a:gd name="connsiteX3" fmla="*/ 316908 w 7845510"/>
                <a:gd name="connsiteY3" fmla="*/ 3306150 h 6495035"/>
                <a:gd name="connsiteX4" fmla="*/ 62908 w 7845510"/>
                <a:gd name="connsiteY4" fmla="*/ 4637110 h 6495035"/>
                <a:gd name="connsiteX5" fmla="*/ 1271948 w 7845510"/>
                <a:gd name="connsiteY5" fmla="*/ 5368630 h 6495035"/>
                <a:gd name="connsiteX6" fmla="*/ 2135548 w 7845510"/>
                <a:gd name="connsiteY6" fmla="*/ 6273939 h 6495035"/>
                <a:gd name="connsiteX7" fmla="*/ 4441868 w 7845510"/>
                <a:gd name="connsiteY7" fmla="*/ 6464499 h 6495035"/>
                <a:gd name="connsiteX8" fmla="*/ 6219868 w 7845510"/>
                <a:gd name="connsiteY8" fmla="*/ 5781541 h 6495035"/>
                <a:gd name="connsiteX9" fmla="*/ 7378108 w 7845510"/>
                <a:gd name="connsiteY9" fmla="*/ 5053670 h 6495035"/>
                <a:gd name="connsiteX10" fmla="*/ 7845468 w 7845510"/>
                <a:gd name="connsiteY10" fmla="*/ 4320155 h 6495035"/>
                <a:gd name="connsiteX11" fmla="*/ 7357788 w 7845510"/>
                <a:gd name="connsiteY11" fmla="*/ 3367110 h 6495035"/>
                <a:gd name="connsiteX12" fmla="*/ 6758348 w 7845510"/>
                <a:gd name="connsiteY12" fmla="*/ 2025990 h 6495035"/>
                <a:gd name="connsiteX13" fmla="*/ 7012348 w 7845510"/>
                <a:gd name="connsiteY13" fmla="*/ 1284310 h 6495035"/>
                <a:gd name="connsiteX14" fmla="*/ 6595788 w 7845510"/>
                <a:gd name="connsiteY14" fmla="*/ 522310 h 6495035"/>
                <a:gd name="connsiteX15" fmla="*/ 5325788 w 7845510"/>
                <a:gd name="connsiteY15" fmla="*/ 105750 h 6495035"/>
                <a:gd name="connsiteX16" fmla="*/ 3791628 w 7845510"/>
                <a:gd name="connsiteY16" fmla="*/ 4150 h 6495035"/>
                <a:gd name="connsiteX17" fmla="*/ 2013628 w 7845510"/>
                <a:gd name="connsiteY17" fmla="*/ 227670 h 6495035"/>
                <a:gd name="connsiteX0" fmla="*/ 2013628 w 7848879"/>
                <a:gd name="connsiteY0" fmla="*/ 227670 h 6495035"/>
                <a:gd name="connsiteX1" fmla="*/ 1586908 w 7848879"/>
                <a:gd name="connsiteY1" fmla="*/ 725510 h 6495035"/>
                <a:gd name="connsiteX2" fmla="*/ 1556428 w 7848879"/>
                <a:gd name="connsiteY2" fmla="*/ 1771990 h 6495035"/>
                <a:gd name="connsiteX3" fmla="*/ 316908 w 7848879"/>
                <a:gd name="connsiteY3" fmla="*/ 3306150 h 6495035"/>
                <a:gd name="connsiteX4" fmla="*/ 62908 w 7848879"/>
                <a:gd name="connsiteY4" fmla="*/ 4637110 h 6495035"/>
                <a:gd name="connsiteX5" fmla="*/ 1271948 w 7848879"/>
                <a:gd name="connsiteY5" fmla="*/ 5368630 h 6495035"/>
                <a:gd name="connsiteX6" fmla="*/ 2135548 w 7848879"/>
                <a:gd name="connsiteY6" fmla="*/ 6273939 h 6495035"/>
                <a:gd name="connsiteX7" fmla="*/ 4441868 w 7848879"/>
                <a:gd name="connsiteY7" fmla="*/ 6464499 h 6495035"/>
                <a:gd name="connsiteX8" fmla="*/ 6219868 w 7848879"/>
                <a:gd name="connsiteY8" fmla="*/ 5781541 h 6495035"/>
                <a:gd name="connsiteX9" fmla="*/ 7500028 w 7848879"/>
                <a:gd name="connsiteY9" fmla="*/ 5063004 h 6495035"/>
                <a:gd name="connsiteX10" fmla="*/ 7845468 w 7848879"/>
                <a:gd name="connsiteY10" fmla="*/ 4320155 h 6495035"/>
                <a:gd name="connsiteX11" fmla="*/ 7357788 w 7848879"/>
                <a:gd name="connsiteY11" fmla="*/ 3367110 h 6495035"/>
                <a:gd name="connsiteX12" fmla="*/ 6758348 w 7848879"/>
                <a:gd name="connsiteY12" fmla="*/ 2025990 h 6495035"/>
                <a:gd name="connsiteX13" fmla="*/ 7012348 w 7848879"/>
                <a:gd name="connsiteY13" fmla="*/ 1284310 h 6495035"/>
                <a:gd name="connsiteX14" fmla="*/ 6595788 w 7848879"/>
                <a:gd name="connsiteY14" fmla="*/ 522310 h 6495035"/>
                <a:gd name="connsiteX15" fmla="*/ 5325788 w 7848879"/>
                <a:gd name="connsiteY15" fmla="*/ 105750 h 6495035"/>
                <a:gd name="connsiteX16" fmla="*/ 3791628 w 7848879"/>
                <a:gd name="connsiteY16" fmla="*/ 4150 h 6495035"/>
                <a:gd name="connsiteX17" fmla="*/ 2013628 w 7848879"/>
                <a:gd name="connsiteY17" fmla="*/ 227670 h 6495035"/>
                <a:gd name="connsiteX0" fmla="*/ 2013628 w 7888818"/>
                <a:gd name="connsiteY0" fmla="*/ 227670 h 6495035"/>
                <a:gd name="connsiteX1" fmla="*/ 1586908 w 7888818"/>
                <a:gd name="connsiteY1" fmla="*/ 725510 h 6495035"/>
                <a:gd name="connsiteX2" fmla="*/ 1556428 w 7888818"/>
                <a:gd name="connsiteY2" fmla="*/ 1771990 h 6495035"/>
                <a:gd name="connsiteX3" fmla="*/ 316908 w 7888818"/>
                <a:gd name="connsiteY3" fmla="*/ 3306150 h 6495035"/>
                <a:gd name="connsiteX4" fmla="*/ 62908 w 7888818"/>
                <a:gd name="connsiteY4" fmla="*/ 4637110 h 6495035"/>
                <a:gd name="connsiteX5" fmla="*/ 1271948 w 7888818"/>
                <a:gd name="connsiteY5" fmla="*/ 5368630 h 6495035"/>
                <a:gd name="connsiteX6" fmla="*/ 2135548 w 7888818"/>
                <a:gd name="connsiteY6" fmla="*/ 6273939 h 6495035"/>
                <a:gd name="connsiteX7" fmla="*/ 4441868 w 7888818"/>
                <a:gd name="connsiteY7" fmla="*/ 6464499 h 6495035"/>
                <a:gd name="connsiteX8" fmla="*/ 6219868 w 7888818"/>
                <a:gd name="connsiteY8" fmla="*/ 5781541 h 6495035"/>
                <a:gd name="connsiteX9" fmla="*/ 7500028 w 7888818"/>
                <a:gd name="connsiteY9" fmla="*/ 5063004 h 6495035"/>
                <a:gd name="connsiteX10" fmla="*/ 7886108 w 7888818"/>
                <a:gd name="connsiteY10" fmla="*/ 4180153 h 6495035"/>
                <a:gd name="connsiteX11" fmla="*/ 7357788 w 7888818"/>
                <a:gd name="connsiteY11" fmla="*/ 3367110 h 6495035"/>
                <a:gd name="connsiteX12" fmla="*/ 6758348 w 7888818"/>
                <a:gd name="connsiteY12" fmla="*/ 2025990 h 6495035"/>
                <a:gd name="connsiteX13" fmla="*/ 7012348 w 7888818"/>
                <a:gd name="connsiteY13" fmla="*/ 1284310 h 6495035"/>
                <a:gd name="connsiteX14" fmla="*/ 6595788 w 7888818"/>
                <a:gd name="connsiteY14" fmla="*/ 522310 h 6495035"/>
                <a:gd name="connsiteX15" fmla="*/ 5325788 w 7888818"/>
                <a:gd name="connsiteY15" fmla="*/ 105750 h 6495035"/>
                <a:gd name="connsiteX16" fmla="*/ 3791628 w 7888818"/>
                <a:gd name="connsiteY16" fmla="*/ 4150 h 6495035"/>
                <a:gd name="connsiteX17" fmla="*/ 2013628 w 7888818"/>
                <a:gd name="connsiteY17" fmla="*/ 227670 h 6495035"/>
                <a:gd name="connsiteX0" fmla="*/ 2013628 w 7906212"/>
                <a:gd name="connsiteY0" fmla="*/ 227670 h 6495035"/>
                <a:gd name="connsiteX1" fmla="*/ 1586908 w 7906212"/>
                <a:gd name="connsiteY1" fmla="*/ 725510 h 6495035"/>
                <a:gd name="connsiteX2" fmla="*/ 1556428 w 7906212"/>
                <a:gd name="connsiteY2" fmla="*/ 1771990 h 6495035"/>
                <a:gd name="connsiteX3" fmla="*/ 316908 w 7906212"/>
                <a:gd name="connsiteY3" fmla="*/ 3306150 h 6495035"/>
                <a:gd name="connsiteX4" fmla="*/ 62908 w 7906212"/>
                <a:gd name="connsiteY4" fmla="*/ 4637110 h 6495035"/>
                <a:gd name="connsiteX5" fmla="*/ 1271948 w 7906212"/>
                <a:gd name="connsiteY5" fmla="*/ 5368630 h 6495035"/>
                <a:gd name="connsiteX6" fmla="*/ 2135548 w 7906212"/>
                <a:gd name="connsiteY6" fmla="*/ 6273939 h 6495035"/>
                <a:gd name="connsiteX7" fmla="*/ 4441868 w 7906212"/>
                <a:gd name="connsiteY7" fmla="*/ 6464499 h 6495035"/>
                <a:gd name="connsiteX8" fmla="*/ 6219868 w 7906212"/>
                <a:gd name="connsiteY8" fmla="*/ 5781541 h 6495035"/>
                <a:gd name="connsiteX9" fmla="*/ 7500028 w 7906212"/>
                <a:gd name="connsiteY9" fmla="*/ 5063004 h 6495035"/>
                <a:gd name="connsiteX10" fmla="*/ 7886108 w 7906212"/>
                <a:gd name="connsiteY10" fmla="*/ 4180153 h 6495035"/>
                <a:gd name="connsiteX11" fmla="*/ 7357788 w 7906212"/>
                <a:gd name="connsiteY11" fmla="*/ 3367110 h 6495035"/>
                <a:gd name="connsiteX12" fmla="*/ 6758348 w 7906212"/>
                <a:gd name="connsiteY12" fmla="*/ 2025990 h 6495035"/>
                <a:gd name="connsiteX13" fmla="*/ 7012348 w 7906212"/>
                <a:gd name="connsiteY13" fmla="*/ 1284310 h 6495035"/>
                <a:gd name="connsiteX14" fmla="*/ 6595788 w 7906212"/>
                <a:gd name="connsiteY14" fmla="*/ 522310 h 6495035"/>
                <a:gd name="connsiteX15" fmla="*/ 5325788 w 7906212"/>
                <a:gd name="connsiteY15" fmla="*/ 105750 h 6495035"/>
                <a:gd name="connsiteX16" fmla="*/ 3791628 w 7906212"/>
                <a:gd name="connsiteY16" fmla="*/ 4150 h 6495035"/>
                <a:gd name="connsiteX17" fmla="*/ 2013628 w 7906212"/>
                <a:gd name="connsiteY17" fmla="*/ 227670 h 6495035"/>
                <a:gd name="connsiteX0" fmla="*/ 2013628 w 7906212"/>
                <a:gd name="connsiteY0" fmla="*/ 227670 h 6441356"/>
                <a:gd name="connsiteX1" fmla="*/ 1586908 w 7906212"/>
                <a:gd name="connsiteY1" fmla="*/ 725510 h 6441356"/>
                <a:gd name="connsiteX2" fmla="*/ 1556428 w 7906212"/>
                <a:gd name="connsiteY2" fmla="*/ 1771990 h 6441356"/>
                <a:gd name="connsiteX3" fmla="*/ 316908 w 7906212"/>
                <a:gd name="connsiteY3" fmla="*/ 3306150 h 6441356"/>
                <a:gd name="connsiteX4" fmla="*/ 62908 w 7906212"/>
                <a:gd name="connsiteY4" fmla="*/ 4637110 h 6441356"/>
                <a:gd name="connsiteX5" fmla="*/ 1271948 w 7906212"/>
                <a:gd name="connsiteY5" fmla="*/ 5368630 h 6441356"/>
                <a:gd name="connsiteX6" fmla="*/ 2135548 w 7906212"/>
                <a:gd name="connsiteY6" fmla="*/ 6273939 h 6441356"/>
                <a:gd name="connsiteX7" fmla="*/ 4299628 w 7906212"/>
                <a:gd name="connsiteY7" fmla="*/ 6399165 h 6441356"/>
                <a:gd name="connsiteX8" fmla="*/ 6219868 w 7906212"/>
                <a:gd name="connsiteY8" fmla="*/ 5781541 h 6441356"/>
                <a:gd name="connsiteX9" fmla="*/ 7500028 w 7906212"/>
                <a:gd name="connsiteY9" fmla="*/ 5063004 h 6441356"/>
                <a:gd name="connsiteX10" fmla="*/ 7886108 w 7906212"/>
                <a:gd name="connsiteY10" fmla="*/ 4180153 h 6441356"/>
                <a:gd name="connsiteX11" fmla="*/ 7357788 w 7906212"/>
                <a:gd name="connsiteY11" fmla="*/ 3367110 h 6441356"/>
                <a:gd name="connsiteX12" fmla="*/ 6758348 w 7906212"/>
                <a:gd name="connsiteY12" fmla="*/ 2025990 h 6441356"/>
                <a:gd name="connsiteX13" fmla="*/ 7012348 w 7906212"/>
                <a:gd name="connsiteY13" fmla="*/ 1284310 h 6441356"/>
                <a:gd name="connsiteX14" fmla="*/ 6595788 w 7906212"/>
                <a:gd name="connsiteY14" fmla="*/ 522310 h 6441356"/>
                <a:gd name="connsiteX15" fmla="*/ 5325788 w 7906212"/>
                <a:gd name="connsiteY15" fmla="*/ 105750 h 6441356"/>
                <a:gd name="connsiteX16" fmla="*/ 3791628 w 7906212"/>
                <a:gd name="connsiteY16" fmla="*/ 4150 h 6441356"/>
                <a:gd name="connsiteX17" fmla="*/ 2013628 w 7906212"/>
                <a:gd name="connsiteY17" fmla="*/ 227670 h 6441356"/>
                <a:gd name="connsiteX0" fmla="*/ 2013628 w 7906212"/>
                <a:gd name="connsiteY0" fmla="*/ 227670 h 6410974"/>
                <a:gd name="connsiteX1" fmla="*/ 1586908 w 7906212"/>
                <a:gd name="connsiteY1" fmla="*/ 725510 h 6410974"/>
                <a:gd name="connsiteX2" fmla="*/ 1556428 w 7906212"/>
                <a:gd name="connsiteY2" fmla="*/ 1771990 h 6410974"/>
                <a:gd name="connsiteX3" fmla="*/ 316908 w 7906212"/>
                <a:gd name="connsiteY3" fmla="*/ 3306150 h 6410974"/>
                <a:gd name="connsiteX4" fmla="*/ 62908 w 7906212"/>
                <a:gd name="connsiteY4" fmla="*/ 4637110 h 6410974"/>
                <a:gd name="connsiteX5" fmla="*/ 1271948 w 7906212"/>
                <a:gd name="connsiteY5" fmla="*/ 5368630 h 6410974"/>
                <a:gd name="connsiteX6" fmla="*/ 2216828 w 7906212"/>
                <a:gd name="connsiteY6" fmla="*/ 6124604 h 6410974"/>
                <a:gd name="connsiteX7" fmla="*/ 4299628 w 7906212"/>
                <a:gd name="connsiteY7" fmla="*/ 6399165 h 6410974"/>
                <a:gd name="connsiteX8" fmla="*/ 6219868 w 7906212"/>
                <a:gd name="connsiteY8" fmla="*/ 5781541 h 6410974"/>
                <a:gd name="connsiteX9" fmla="*/ 7500028 w 7906212"/>
                <a:gd name="connsiteY9" fmla="*/ 5063004 h 6410974"/>
                <a:gd name="connsiteX10" fmla="*/ 7886108 w 7906212"/>
                <a:gd name="connsiteY10" fmla="*/ 4180153 h 6410974"/>
                <a:gd name="connsiteX11" fmla="*/ 7357788 w 7906212"/>
                <a:gd name="connsiteY11" fmla="*/ 3367110 h 6410974"/>
                <a:gd name="connsiteX12" fmla="*/ 6758348 w 7906212"/>
                <a:gd name="connsiteY12" fmla="*/ 2025990 h 6410974"/>
                <a:gd name="connsiteX13" fmla="*/ 7012348 w 7906212"/>
                <a:gd name="connsiteY13" fmla="*/ 1284310 h 6410974"/>
                <a:gd name="connsiteX14" fmla="*/ 6595788 w 7906212"/>
                <a:gd name="connsiteY14" fmla="*/ 522310 h 6410974"/>
                <a:gd name="connsiteX15" fmla="*/ 5325788 w 7906212"/>
                <a:gd name="connsiteY15" fmla="*/ 105750 h 6410974"/>
                <a:gd name="connsiteX16" fmla="*/ 3791628 w 7906212"/>
                <a:gd name="connsiteY16" fmla="*/ 4150 h 6410974"/>
                <a:gd name="connsiteX17" fmla="*/ 2013628 w 7906212"/>
                <a:gd name="connsiteY17" fmla="*/ 227670 h 6410974"/>
                <a:gd name="connsiteX0" fmla="*/ 2013628 w 7906212"/>
                <a:gd name="connsiteY0" fmla="*/ 227670 h 6413870"/>
                <a:gd name="connsiteX1" fmla="*/ 1586908 w 7906212"/>
                <a:gd name="connsiteY1" fmla="*/ 725510 h 6413870"/>
                <a:gd name="connsiteX2" fmla="*/ 1556428 w 7906212"/>
                <a:gd name="connsiteY2" fmla="*/ 1771990 h 6413870"/>
                <a:gd name="connsiteX3" fmla="*/ 316908 w 7906212"/>
                <a:gd name="connsiteY3" fmla="*/ 3306150 h 6413870"/>
                <a:gd name="connsiteX4" fmla="*/ 62908 w 7906212"/>
                <a:gd name="connsiteY4" fmla="*/ 4637110 h 6413870"/>
                <a:gd name="connsiteX5" fmla="*/ 1271948 w 7906212"/>
                <a:gd name="connsiteY5" fmla="*/ 5368630 h 6413870"/>
                <a:gd name="connsiteX6" fmla="*/ 2216828 w 7906212"/>
                <a:gd name="connsiteY6" fmla="*/ 6124604 h 6413870"/>
                <a:gd name="connsiteX7" fmla="*/ 4299628 w 7906212"/>
                <a:gd name="connsiteY7" fmla="*/ 6399165 h 6413870"/>
                <a:gd name="connsiteX8" fmla="*/ 6219868 w 7906212"/>
                <a:gd name="connsiteY8" fmla="*/ 5781541 h 6413870"/>
                <a:gd name="connsiteX9" fmla="*/ 7500028 w 7906212"/>
                <a:gd name="connsiteY9" fmla="*/ 5063004 h 6413870"/>
                <a:gd name="connsiteX10" fmla="*/ 7886108 w 7906212"/>
                <a:gd name="connsiteY10" fmla="*/ 4180153 h 6413870"/>
                <a:gd name="connsiteX11" fmla="*/ 7357788 w 7906212"/>
                <a:gd name="connsiteY11" fmla="*/ 3367110 h 6413870"/>
                <a:gd name="connsiteX12" fmla="*/ 6758348 w 7906212"/>
                <a:gd name="connsiteY12" fmla="*/ 2025990 h 6413870"/>
                <a:gd name="connsiteX13" fmla="*/ 7012348 w 7906212"/>
                <a:gd name="connsiteY13" fmla="*/ 1284310 h 6413870"/>
                <a:gd name="connsiteX14" fmla="*/ 6595788 w 7906212"/>
                <a:gd name="connsiteY14" fmla="*/ 522310 h 6413870"/>
                <a:gd name="connsiteX15" fmla="*/ 5325788 w 7906212"/>
                <a:gd name="connsiteY15" fmla="*/ 105750 h 6413870"/>
                <a:gd name="connsiteX16" fmla="*/ 3791628 w 7906212"/>
                <a:gd name="connsiteY16" fmla="*/ 4150 h 6413870"/>
                <a:gd name="connsiteX17" fmla="*/ 2013628 w 7906212"/>
                <a:gd name="connsiteY17" fmla="*/ 227670 h 6413870"/>
                <a:gd name="connsiteX0" fmla="*/ 2013628 w 7906212"/>
                <a:gd name="connsiteY0" fmla="*/ 227670 h 6635674"/>
                <a:gd name="connsiteX1" fmla="*/ 1586908 w 7906212"/>
                <a:gd name="connsiteY1" fmla="*/ 725510 h 6635674"/>
                <a:gd name="connsiteX2" fmla="*/ 1556428 w 7906212"/>
                <a:gd name="connsiteY2" fmla="*/ 1771990 h 6635674"/>
                <a:gd name="connsiteX3" fmla="*/ 316908 w 7906212"/>
                <a:gd name="connsiteY3" fmla="*/ 3306150 h 6635674"/>
                <a:gd name="connsiteX4" fmla="*/ 62908 w 7906212"/>
                <a:gd name="connsiteY4" fmla="*/ 4637110 h 6635674"/>
                <a:gd name="connsiteX5" fmla="*/ 1271948 w 7906212"/>
                <a:gd name="connsiteY5" fmla="*/ 5368630 h 6635674"/>
                <a:gd name="connsiteX6" fmla="*/ 2121468 w 7906212"/>
                <a:gd name="connsiteY6" fmla="*/ 6547137 h 6635674"/>
                <a:gd name="connsiteX7" fmla="*/ 4299628 w 7906212"/>
                <a:gd name="connsiteY7" fmla="*/ 6399165 h 6635674"/>
                <a:gd name="connsiteX8" fmla="*/ 6219868 w 7906212"/>
                <a:gd name="connsiteY8" fmla="*/ 5781541 h 6635674"/>
                <a:gd name="connsiteX9" fmla="*/ 7500028 w 7906212"/>
                <a:gd name="connsiteY9" fmla="*/ 5063004 h 6635674"/>
                <a:gd name="connsiteX10" fmla="*/ 7886108 w 7906212"/>
                <a:gd name="connsiteY10" fmla="*/ 4180153 h 6635674"/>
                <a:gd name="connsiteX11" fmla="*/ 7357788 w 7906212"/>
                <a:gd name="connsiteY11" fmla="*/ 3367110 h 6635674"/>
                <a:gd name="connsiteX12" fmla="*/ 6758348 w 7906212"/>
                <a:gd name="connsiteY12" fmla="*/ 2025990 h 6635674"/>
                <a:gd name="connsiteX13" fmla="*/ 7012348 w 7906212"/>
                <a:gd name="connsiteY13" fmla="*/ 1284310 h 6635674"/>
                <a:gd name="connsiteX14" fmla="*/ 6595788 w 7906212"/>
                <a:gd name="connsiteY14" fmla="*/ 522310 h 6635674"/>
                <a:gd name="connsiteX15" fmla="*/ 5325788 w 7906212"/>
                <a:gd name="connsiteY15" fmla="*/ 105750 h 6635674"/>
                <a:gd name="connsiteX16" fmla="*/ 3791628 w 7906212"/>
                <a:gd name="connsiteY16" fmla="*/ 4150 h 6635674"/>
                <a:gd name="connsiteX17" fmla="*/ 2013628 w 7906212"/>
                <a:gd name="connsiteY17" fmla="*/ 227670 h 6635674"/>
                <a:gd name="connsiteX0" fmla="*/ 1964974 w 7857558"/>
                <a:gd name="connsiteY0" fmla="*/ 227670 h 6572416"/>
                <a:gd name="connsiteX1" fmla="*/ 1538254 w 7857558"/>
                <a:gd name="connsiteY1" fmla="*/ 725510 h 6572416"/>
                <a:gd name="connsiteX2" fmla="*/ 1507774 w 7857558"/>
                <a:gd name="connsiteY2" fmla="*/ 1771990 h 6572416"/>
                <a:gd name="connsiteX3" fmla="*/ 268254 w 7857558"/>
                <a:gd name="connsiteY3" fmla="*/ 3306150 h 6572416"/>
                <a:gd name="connsiteX4" fmla="*/ 14254 w 7857558"/>
                <a:gd name="connsiteY4" fmla="*/ 4637110 h 6572416"/>
                <a:gd name="connsiteX5" fmla="*/ 529766 w 7857558"/>
                <a:gd name="connsiteY5" fmla="*/ 5966359 h 6572416"/>
                <a:gd name="connsiteX6" fmla="*/ 2072814 w 7857558"/>
                <a:gd name="connsiteY6" fmla="*/ 6547137 h 6572416"/>
                <a:gd name="connsiteX7" fmla="*/ 4250974 w 7857558"/>
                <a:gd name="connsiteY7" fmla="*/ 6399165 h 6572416"/>
                <a:gd name="connsiteX8" fmla="*/ 6171214 w 7857558"/>
                <a:gd name="connsiteY8" fmla="*/ 5781541 h 6572416"/>
                <a:gd name="connsiteX9" fmla="*/ 7451374 w 7857558"/>
                <a:gd name="connsiteY9" fmla="*/ 5063004 h 6572416"/>
                <a:gd name="connsiteX10" fmla="*/ 7837454 w 7857558"/>
                <a:gd name="connsiteY10" fmla="*/ 4180153 h 6572416"/>
                <a:gd name="connsiteX11" fmla="*/ 7309134 w 7857558"/>
                <a:gd name="connsiteY11" fmla="*/ 3367110 h 6572416"/>
                <a:gd name="connsiteX12" fmla="*/ 6709694 w 7857558"/>
                <a:gd name="connsiteY12" fmla="*/ 2025990 h 6572416"/>
                <a:gd name="connsiteX13" fmla="*/ 6963694 w 7857558"/>
                <a:gd name="connsiteY13" fmla="*/ 1284310 h 6572416"/>
                <a:gd name="connsiteX14" fmla="*/ 6547134 w 7857558"/>
                <a:gd name="connsiteY14" fmla="*/ 522310 h 6572416"/>
                <a:gd name="connsiteX15" fmla="*/ 5277134 w 7857558"/>
                <a:gd name="connsiteY15" fmla="*/ 105750 h 6572416"/>
                <a:gd name="connsiteX16" fmla="*/ 3742974 w 7857558"/>
                <a:gd name="connsiteY16" fmla="*/ 4150 h 6572416"/>
                <a:gd name="connsiteX17" fmla="*/ 1964974 w 7857558"/>
                <a:gd name="connsiteY17" fmla="*/ 227670 h 6572416"/>
                <a:gd name="connsiteX0" fmla="*/ 1964974 w 7879747"/>
                <a:gd name="connsiteY0" fmla="*/ 227670 h 6572416"/>
                <a:gd name="connsiteX1" fmla="*/ 1538254 w 7879747"/>
                <a:gd name="connsiteY1" fmla="*/ 725510 h 6572416"/>
                <a:gd name="connsiteX2" fmla="*/ 1507774 w 7879747"/>
                <a:gd name="connsiteY2" fmla="*/ 1771990 h 6572416"/>
                <a:gd name="connsiteX3" fmla="*/ 268254 w 7879747"/>
                <a:gd name="connsiteY3" fmla="*/ 3306150 h 6572416"/>
                <a:gd name="connsiteX4" fmla="*/ 14254 w 7879747"/>
                <a:gd name="connsiteY4" fmla="*/ 4637110 h 6572416"/>
                <a:gd name="connsiteX5" fmla="*/ 529766 w 7879747"/>
                <a:gd name="connsiteY5" fmla="*/ 5966359 h 6572416"/>
                <a:gd name="connsiteX6" fmla="*/ 2072814 w 7879747"/>
                <a:gd name="connsiteY6" fmla="*/ 6547137 h 6572416"/>
                <a:gd name="connsiteX7" fmla="*/ 4250974 w 7879747"/>
                <a:gd name="connsiteY7" fmla="*/ 6399165 h 6572416"/>
                <a:gd name="connsiteX8" fmla="*/ 6171214 w 7879747"/>
                <a:gd name="connsiteY8" fmla="*/ 5781541 h 6572416"/>
                <a:gd name="connsiteX9" fmla="*/ 7451374 w 7879747"/>
                <a:gd name="connsiteY9" fmla="*/ 5063004 h 6572416"/>
                <a:gd name="connsiteX10" fmla="*/ 7837454 w 7879747"/>
                <a:gd name="connsiteY10" fmla="*/ 4180153 h 6572416"/>
                <a:gd name="connsiteX11" fmla="*/ 7742588 w 7879747"/>
                <a:gd name="connsiteY11" fmla="*/ 2862133 h 6572416"/>
                <a:gd name="connsiteX12" fmla="*/ 6709694 w 7879747"/>
                <a:gd name="connsiteY12" fmla="*/ 2025990 h 6572416"/>
                <a:gd name="connsiteX13" fmla="*/ 6963694 w 7879747"/>
                <a:gd name="connsiteY13" fmla="*/ 1284310 h 6572416"/>
                <a:gd name="connsiteX14" fmla="*/ 6547134 w 7879747"/>
                <a:gd name="connsiteY14" fmla="*/ 522310 h 6572416"/>
                <a:gd name="connsiteX15" fmla="*/ 5277134 w 7879747"/>
                <a:gd name="connsiteY15" fmla="*/ 105750 h 6572416"/>
                <a:gd name="connsiteX16" fmla="*/ 3742974 w 7879747"/>
                <a:gd name="connsiteY16" fmla="*/ 4150 h 6572416"/>
                <a:gd name="connsiteX17" fmla="*/ 1964974 w 7879747"/>
                <a:gd name="connsiteY17" fmla="*/ 227670 h 6572416"/>
                <a:gd name="connsiteX0" fmla="*/ 1964974 w 7883335"/>
                <a:gd name="connsiteY0" fmla="*/ 227670 h 6572416"/>
                <a:gd name="connsiteX1" fmla="*/ 1538254 w 7883335"/>
                <a:gd name="connsiteY1" fmla="*/ 725510 h 6572416"/>
                <a:gd name="connsiteX2" fmla="*/ 1507774 w 7883335"/>
                <a:gd name="connsiteY2" fmla="*/ 1771990 h 6572416"/>
                <a:gd name="connsiteX3" fmla="*/ 268254 w 7883335"/>
                <a:gd name="connsiteY3" fmla="*/ 3306150 h 6572416"/>
                <a:gd name="connsiteX4" fmla="*/ 14254 w 7883335"/>
                <a:gd name="connsiteY4" fmla="*/ 4637110 h 6572416"/>
                <a:gd name="connsiteX5" fmla="*/ 529766 w 7883335"/>
                <a:gd name="connsiteY5" fmla="*/ 5966359 h 6572416"/>
                <a:gd name="connsiteX6" fmla="*/ 2072814 w 7883335"/>
                <a:gd name="connsiteY6" fmla="*/ 6547137 h 6572416"/>
                <a:gd name="connsiteX7" fmla="*/ 4250974 w 7883335"/>
                <a:gd name="connsiteY7" fmla="*/ 6399165 h 6572416"/>
                <a:gd name="connsiteX8" fmla="*/ 6171214 w 7883335"/>
                <a:gd name="connsiteY8" fmla="*/ 5781541 h 6572416"/>
                <a:gd name="connsiteX9" fmla="*/ 7399360 w 7883335"/>
                <a:gd name="connsiteY9" fmla="*/ 4990865 h 6572416"/>
                <a:gd name="connsiteX10" fmla="*/ 7837454 w 7883335"/>
                <a:gd name="connsiteY10" fmla="*/ 4180153 h 6572416"/>
                <a:gd name="connsiteX11" fmla="*/ 7742588 w 7883335"/>
                <a:gd name="connsiteY11" fmla="*/ 2862133 h 6572416"/>
                <a:gd name="connsiteX12" fmla="*/ 6709694 w 7883335"/>
                <a:gd name="connsiteY12" fmla="*/ 2025990 h 6572416"/>
                <a:gd name="connsiteX13" fmla="*/ 6963694 w 7883335"/>
                <a:gd name="connsiteY13" fmla="*/ 1284310 h 6572416"/>
                <a:gd name="connsiteX14" fmla="*/ 6547134 w 7883335"/>
                <a:gd name="connsiteY14" fmla="*/ 522310 h 6572416"/>
                <a:gd name="connsiteX15" fmla="*/ 5277134 w 7883335"/>
                <a:gd name="connsiteY15" fmla="*/ 105750 h 6572416"/>
                <a:gd name="connsiteX16" fmla="*/ 3742974 w 7883335"/>
                <a:gd name="connsiteY16" fmla="*/ 4150 h 6572416"/>
                <a:gd name="connsiteX17" fmla="*/ 1964974 w 7883335"/>
                <a:gd name="connsiteY17" fmla="*/ 227670 h 6572416"/>
                <a:gd name="connsiteX0" fmla="*/ 1964974 w 7869994"/>
                <a:gd name="connsiteY0" fmla="*/ 227670 h 6572416"/>
                <a:gd name="connsiteX1" fmla="*/ 1538254 w 7869994"/>
                <a:gd name="connsiteY1" fmla="*/ 725510 h 6572416"/>
                <a:gd name="connsiteX2" fmla="*/ 1507774 w 7869994"/>
                <a:gd name="connsiteY2" fmla="*/ 1771990 h 6572416"/>
                <a:gd name="connsiteX3" fmla="*/ 268254 w 7869994"/>
                <a:gd name="connsiteY3" fmla="*/ 3306150 h 6572416"/>
                <a:gd name="connsiteX4" fmla="*/ 14254 w 7869994"/>
                <a:gd name="connsiteY4" fmla="*/ 4637110 h 6572416"/>
                <a:gd name="connsiteX5" fmla="*/ 529766 w 7869994"/>
                <a:gd name="connsiteY5" fmla="*/ 5966359 h 6572416"/>
                <a:gd name="connsiteX6" fmla="*/ 2072814 w 7869994"/>
                <a:gd name="connsiteY6" fmla="*/ 6547137 h 6572416"/>
                <a:gd name="connsiteX7" fmla="*/ 4250974 w 7869994"/>
                <a:gd name="connsiteY7" fmla="*/ 6399165 h 6572416"/>
                <a:gd name="connsiteX8" fmla="*/ 6171214 w 7869994"/>
                <a:gd name="connsiteY8" fmla="*/ 5781541 h 6572416"/>
                <a:gd name="connsiteX9" fmla="*/ 7399360 w 7869994"/>
                <a:gd name="connsiteY9" fmla="*/ 4990865 h 6572416"/>
                <a:gd name="connsiteX10" fmla="*/ 7837454 w 7869994"/>
                <a:gd name="connsiteY10" fmla="*/ 4180153 h 6572416"/>
                <a:gd name="connsiteX11" fmla="*/ 7742588 w 7869994"/>
                <a:gd name="connsiteY11" fmla="*/ 2862133 h 6572416"/>
                <a:gd name="connsiteX12" fmla="*/ 6987105 w 7869994"/>
                <a:gd name="connsiteY12" fmla="*/ 2036296 h 6572416"/>
                <a:gd name="connsiteX13" fmla="*/ 6963694 w 7869994"/>
                <a:gd name="connsiteY13" fmla="*/ 1284310 h 6572416"/>
                <a:gd name="connsiteX14" fmla="*/ 6547134 w 7869994"/>
                <a:gd name="connsiteY14" fmla="*/ 522310 h 6572416"/>
                <a:gd name="connsiteX15" fmla="*/ 5277134 w 7869994"/>
                <a:gd name="connsiteY15" fmla="*/ 105750 h 6572416"/>
                <a:gd name="connsiteX16" fmla="*/ 3742974 w 7869994"/>
                <a:gd name="connsiteY16" fmla="*/ 4150 h 6572416"/>
                <a:gd name="connsiteX17" fmla="*/ 1964974 w 7869994"/>
                <a:gd name="connsiteY17" fmla="*/ 227670 h 6572416"/>
                <a:gd name="connsiteX0" fmla="*/ 1961821 w 7866841"/>
                <a:gd name="connsiteY0" fmla="*/ 227670 h 6572416"/>
                <a:gd name="connsiteX1" fmla="*/ 1535101 w 7866841"/>
                <a:gd name="connsiteY1" fmla="*/ 725510 h 6572416"/>
                <a:gd name="connsiteX2" fmla="*/ 1287894 w 7866841"/>
                <a:gd name="connsiteY2" fmla="*/ 1710156 h 6572416"/>
                <a:gd name="connsiteX3" fmla="*/ 265101 w 7866841"/>
                <a:gd name="connsiteY3" fmla="*/ 3306150 h 6572416"/>
                <a:gd name="connsiteX4" fmla="*/ 11101 w 7866841"/>
                <a:gd name="connsiteY4" fmla="*/ 4637110 h 6572416"/>
                <a:gd name="connsiteX5" fmla="*/ 526613 w 7866841"/>
                <a:gd name="connsiteY5" fmla="*/ 5966359 h 6572416"/>
                <a:gd name="connsiteX6" fmla="*/ 2069661 w 7866841"/>
                <a:gd name="connsiteY6" fmla="*/ 6547137 h 6572416"/>
                <a:gd name="connsiteX7" fmla="*/ 4247821 w 7866841"/>
                <a:gd name="connsiteY7" fmla="*/ 6399165 h 6572416"/>
                <a:gd name="connsiteX8" fmla="*/ 6168061 w 7866841"/>
                <a:gd name="connsiteY8" fmla="*/ 5781541 h 6572416"/>
                <a:gd name="connsiteX9" fmla="*/ 7396207 w 7866841"/>
                <a:gd name="connsiteY9" fmla="*/ 4990865 h 6572416"/>
                <a:gd name="connsiteX10" fmla="*/ 7834301 w 7866841"/>
                <a:gd name="connsiteY10" fmla="*/ 4180153 h 6572416"/>
                <a:gd name="connsiteX11" fmla="*/ 7739435 w 7866841"/>
                <a:gd name="connsiteY11" fmla="*/ 2862133 h 6572416"/>
                <a:gd name="connsiteX12" fmla="*/ 6983952 w 7866841"/>
                <a:gd name="connsiteY12" fmla="*/ 2036296 h 6572416"/>
                <a:gd name="connsiteX13" fmla="*/ 6960541 w 7866841"/>
                <a:gd name="connsiteY13" fmla="*/ 1284310 h 6572416"/>
                <a:gd name="connsiteX14" fmla="*/ 6543981 w 7866841"/>
                <a:gd name="connsiteY14" fmla="*/ 522310 h 6572416"/>
                <a:gd name="connsiteX15" fmla="*/ 5273981 w 7866841"/>
                <a:gd name="connsiteY15" fmla="*/ 105750 h 6572416"/>
                <a:gd name="connsiteX16" fmla="*/ 3739821 w 7866841"/>
                <a:gd name="connsiteY16" fmla="*/ 4150 h 6572416"/>
                <a:gd name="connsiteX17" fmla="*/ 1961821 w 7866841"/>
                <a:gd name="connsiteY17" fmla="*/ 227670 h 6572416"/>
                <a:gd name="connsiteX0" fmla="*/ 1961821 w 7866841"/>
                <a:gd name="connsiteY0" fmla="*/ 227670 h 6572416"/>
                <a:gd name="connsiteX1" fmla="*/ 1535101 w 7866841"/>
                <a:gd name="connsiteY1" fmla="*/ 725510 h 6572416"/>
                <a:gd name="connsiteX2" fmla="*/ 1287894 w 7866841"/>
                <a:gd name="connsiteY2" fmla="*/ 1710156 h 6572416"/>
                <a:gd name="connsiteX3" fmla="*/ 265101 w 7866841"/>
                <a:gd name="connsiteY3" fmla="*/ 3306150 h 6572416"/>
                <a:gd name="connsiteX4" fmla="*/ 11101 w 7866841"/>
                <a:gd name="connsiteY4" fmla="*/ 4637110 h 6572416"/>
                <a:gd name="connsiteX5" fmla="*/ 526613 w 7866841"/>
                <a:gd name="connsiteY5" fmla="*/ 5966359 h 6572416"/>
                <a:gd name="connsiteX6" fmla="*/ 2069661 w 7866841"/>
                <a:gd name="connsiteY6" fmla="*/ 6547137 h 6572416"/>
                <a:gd name="connsiteX7" fmla="*/ 4247821 w 7866841"/>
                <a:gd name="connsiteY7" fmla="*/ 6399165 h 6572416"/>
                <a:gd name="connsiteX8" fmla="*/ 6168061 w 7866841"/>
                <a:gd name="connsiteY8" fmla="*/ 5781541 h 6572416"/>
                <a:gd name="connsiteX9" fmla="*/ 7396207 w 7866841"/>
                <a:gd name="connsiteY9" fmla="*/ 4990865 h 6572416"/>
                <a:gd name="connsiteX10" fmla="*/ 7834301 w 7866841"/>
                <a:gd name="connsiteY10" fmla="*/ 4180153 h 6572416"/>
                <a:gd name="connsiteX11" fmla="*/ 7739435 w 7866841"/>
                <a:gd name="connsiteY11" fmla="*/ 2862133 h 6572416"/>
                <a:gd name="connsiteX12" fmla="*/ 6983952 w 7866841"/>
                <a:gd name="connsiteY12" fmla="*/ 2036296 h 6572416"/>
                <a:gd name="connsiteX13" fmla="*/ 6960541 w 7866841"/>
                <a:gd name="connsiteY13" fmla="*/ 1284310 h 6572416"/>
                <a:gd name="connsiteX14" fmla="*/ 6543981 w 7866841"/>
                <a:gd name="connsiteY14" fmla="*/ 522310 h 6572416"/>
                <a:gd name="connsiteX15" fmla="*/ 5273981 w 7866841"/>
                <a:gd name="connsiteY15" fmla="*/ 105750 h 6572416"/>
                <a:gd name="connsiteX16" fmla="*/ 3739821 w 7866841"/>
                <a:gd name="connsiteY16" fmla="*/ 4150 h 6572416"/>
                <a:gd name="connsiteX17" fmla="*/ 1961821 w 7866841"/>
                <a:gd name="connsiteY17" fmla="*/ 227670 h 6572416"/>
                <a:gd name="connsiteX0" fmla="*/ 1961821 w 7866841"/>
                <a:gd name="connsiteY0" fmla="*/ 227670 h 6572416"/>
                <a:gd name="connsiteX1" fmla="*/ 1535101 w 7866841"/>
                <a:gd name="connsiteY1" fmla="*/ 725510 h 6572416"/>
                <a:gd name="connsiteX2" fmla="*/ 1287894 w 7866841"/>
                <a:gd name="connsiteY2" fmla="*/ 1710156 h 6572416"/>
                <a:gd name="connsiteX3" fmla="*/ 265101 w 7866841"/>
                <a:gd name="connsiteY3" fmla="*/ 3306150 h 6572416"/>
                <a:gd name="connsiteX4" fmla="*/ 11101 w 7866841"/>
                <a:gd name="connsiteY4" fmla="*/ 4637110 h 6572416"/>
                <a:gd name="connsiteX5" fmla="*/ 526613 w 7866841"/>
                <a:gd name="connsiteY5" fmla="*/ 5966359 h 6572416"/>
                <a:gd name="connsiteX6" fmla="*/ 2069661 w 7866841"/>
                <a:gd name="connsiteY6" fmla="*/ 6547137 h 6572416"/>
                <a:gd name="connsiteX7" fmla="*/ 4247821 w 7866841"/>
                <a:gd name="connsiteY7" fmla="*/ 6399165 h 6572416"/>
                <a:gd name="connsiteX8" fmla="*/ 6168061 w 7866841"/>
                <a:gd name="connsiteY8" fmla="*/ 5781541 h 6572416"/>
                <a:gd name="connsiteX9" fmla="*/ 7396207 w 7866841"/>
                <a:gd name="connsiteY9" fmla="*/ 4990865 h 6572416"/>
                <a:gd name="connsiteX10" fmla="*/ 7834301 w 7866841"/>
                <a:gd name="connsiteY10" fmla="*/ 4180153 h 6572416"/>
                <a:gd name="connsiteX11" fmla="*/ 7739435 w 7866841"/>
                <a:gd name="connsiteY11" fmla="*/ 2862133 h 6572416"/>
                <a:gd name="connsiteX12" fmla="*/ 6983952 w 7866841"/>
                <a:gd name="connsiteY12" fmla="*/ 2036296 h 6572416"/>
                <a:gd name="connsiteX13" fmla="*/ 6664880 w 7866841"/>
                <a:gd name="connsiteY13" fmla="*/ 1303838 h 6572416"/>
                <a:gd name="connsiteX14" fmla="*/ 6543981 w 7866841"/>
                <a:gd name="connsiteY14" fmla="*/ 522310 h 6572416"/>
                <a:gd name="connsiteX15" fmla="*/ 5273981 w 7866841"/>
                <a:gd name="connsiteY15" fmla="*/ 105750 h 6572416"/>
                <a:gd name="connsiteX16" fmla="*/ 3739821 w 7866841"/>
                <a:gd name="connsiteY16" fmla="*/ 4150 h 6572416"/>
                <a:gd name="connsiteX17" fmla="*/ 1961821 w 7866841"/>
                <a:gd name="connsiteY17" fmla="*/ 227670 h 6572416"/>
                <a:gd name="connsiteX0" fmla="*/ 1961821 w 7866841"/>
                <a:gd name="connsiteY0" fmla="*/ 227670 h 6572416"/>
                <a:gd name="connsiteX1" fmla="*/ 1535101 w 7866841"/>
                <a:gd name="connsiteY1" fmla="*/ 725510 h 6572416"/>
                <a:gd name="connsiteX2" fmla="*/ 1287894 w 7866841"/>
                <a:gd name="connsiteY2" fmla="*/ 1710156 h 6572416"/>
                <a:gd name="connsiteX3" fmla="*/ 265101 w 7866841"/>
                <a:gd name="connsiteY3" fmla="*/ 3306150 h 6572416"/>
                <a:gd name="connsiteX4" fmla="*/ 11101 w 7866841"/>
                <a:gd name="connsiteY4" fmla="*/ 4637110 h 6572416"/>
                <a:gd name="connsiteX5" fmla="*/ 526613 w 7866841"/>
                <a:gd name="connsiteY5" fmla="*/ 5966359 h 6572416"/>
                <a:gd name="connsiteX6" fmla="*/ 2069661 w 7866841"/>
                <a:gd name="connsiteY6" fmla="*/ 6547137 h 6572416"/>
                <a:gd name="connsiteX7" fmla="*/ 4247821 w 7866841"/>
                <a:gd name="connsiteY7" fmla="*/ 6399165 h 6572416"/>
                <a:gd name="connsiteX8" fmla="*/ 6168061 w 7866841"/>
                <a:gd name="connsiteY8" fmla="*/ 5781541 h 6572416"/>
                <a:gd name="connsiteX9" fmla="*/ 7396207 w 7866841"/>
                <a:gd name="connsiteY9" fmla="*/ 4990865 h 6572416"/>
                <a:gd name="connsiteX10" fmla="*/ 7834301 w 7866841"/>
                <a:gd name="connsiteY10" fmla="*/ 4180153 h 6572416"/>
                <a:gd name="connsiteX11" fmla="*/ 7739435 w 7866841"/>
                <a:gd name="connsiteY11" fmla="*/ 2862133 h 6572416"/>
                <a:gd name="connsiteX12" fmla="*/ 6983952 w 7866841"/>
                <a:gd name="connsiteY12" fmla="*/ 2036296 h 6572416"/>
                <a:gd name="connsiteX13" fmla="*/ 6664880 w 7866841"/>
                <a:gd name="connsiteY13" fmla="*/ 1303838 h 6572416"/>
                <a:gd name="connsiteX14" fmla="*/ 6075850 w 7866841"/>
                <a:gd name="connsiteY14" fmla="*/ 317281 h 6572416"/>
                <a:gd name="connsiteX15" fmla="*/ 5273981 w 7866841"/>
                <a:gd name="connsiteY15" fmla="*/ 105750 h 6572416"/>
                <a:gd name="connsiteX16" fmla="*/ 3739821 w 7866841"/>
                <a:gd name="connsiteY16" fmla="*/ 4150 h 6572416"/>
                <a:gd name="connsiteX17" fmla="*/ 1961821 w 7866841"/>
                <a:gd name="connsiteY17" fmla="*/ 227670 h 6572416"/>
                <a:gd name="connsiteX0" fmla="*/ 1961821 w 7866841"/>
                <a:gd name="connsiteY0" fmla="*/ 227670 h 6572416"/>
                <a:gd name="connsiteX1" fmla="*/ 1535101 w 7866841"/>
                <a:gd name="connsiteY1" fmla="*/ 725510 h 6572416"/>
                <a:gd name="connsiteX2" fmla="*/ 1287894 w 7866841"/>
                <a:gd name="connsiteY2" fmla="*/ 1710156 h 6572416"/>
                <a:gd name="connsiteX3" fmla="*/ 265101 w 7866841"/>
                <a:gd name="connsiteY3" fmla="*/ 3306150 h 6572416"/>
                <a:gd name="connsiteX4" fmla="*/ 11101 w 7866841"/>
                <a:gd name="connsiteY4" fmla="*/ 4637110 h 6572416"/>
                <a:gd name="connsiteX5" fmla="*/ 526613 w 7866841"/>
                <a:gd name="connsiteY5" fmla="*/ 5966359 h 6572416"/>
                <a:gd name="connsiteX6" fmla="*/ 2069661 w 7866841"/>
                <a:gd name="connsiteY6" fmla="*/ 6547137 h 6572416"/>
                <a:gd name="connsiteX7" fmla="*/ 4247821 w 7866841"/>
                <a:gd name="connsiteY7" fmla="*/ 6399165 h 6572416"/>
                <a:gd name="connsiteX8" fmla="*/ 6168061 w 7866841"/>
                <a:gd name="connsiteY8" fmla="*/ 5781541 h 6572416"/>
                <a:gd name="connsiteX9" fmla="*/ 7396207 w 7866841"/>
                <a:gd name="connsiteY9" fmla="*/ 4990865 h 6572416"/>
                <a:gd name="connsiteX10" fmla="*/ 7834301 w 7866841"/>
                <a:gd name="connsiteY10" fmla="*/ 4180153 h 6572416"/>
                <a:gd name="connsiteX11" fmla="*/ 7739435 w 7866841"/>
                <a:gd name="connsiteY11" fmla="*/ 2862133 h 6572416"/>
                <a:gd name="connsiteX12" fmla="*/ 6983952 w 7866841"/>
                <a:gd name="connsiteY12" fmla="*/ 2036296 h 6572416"/>
                <a:gd name="connsiteX13" fmla="*/ 6664880 w 7866841"/>
                <a:gd name="connsiteY13" fmla="*/ 1303838 h 6572416"/>
                <a:gd name="connsiteX14" fmla="*/ 6075850 w 7866841"/>
                <a:gd name="connsiteY14" fmla="*/ 317281 h 6572416"/>
                <a:gd name="connsiteX15" fmla="*/ 5273981 w 7866841"/>
                <a:gd name="connsiteY15" fmla="*/ 105750 h 6572416"/>
                <a:gd name="connsiteX16" fmla="*/ 3739821 w 7866841"/>
                <a:gd name="connsiteY16" fmla="*/ 4150 h 6572416"/>
                <a:gd name="connsiteX17" fmla="*/ 1961821 w 7866841"/>
                <a:gd name="connsiteY17" fmla="*/ 227670 h 6572416"/>
                <a:gd name="connsiteX0" fmla="*/ 1961821 w 7866841"/>
                <a:gd name="connsiteY0" fmla="*/ 248653 h 6593399"/>
                <a:gd name="connsiteX1" fmla="*/ 1535101 w 7866841"/>
                <a:gd name="connsiteY1" fmla="*/ 746493 h 6593399"/>
                <a:gd name="connsiteX2" fmla="*/ 1287894 w 7866841"/>
                <a:gd name="connsiteY2" fmla="*/ 1731139 h 6593399"/>
                <a:gd name="connsiteX3" fmla="*/ 265101 w 7866841"/>
                <a:gd name="connsiteY3" fmla="*/ 3327133 h 6593399"/>
                <a:gd name="connsiteX4" fmla="*/ 11101 w 7866841"/>
                <a:gd name="connsiteY4" fmla="*/ 4658093 h 6593399"/>
                <a:gd name="connsiteX5" fmla="*/ 526613 w 7866841"/>
                <a:gd name="connsiteY5" fmla="*/ 5987342 h 6593399"/>
                <a:gd name="connsiteX6" fmla="*/ 2069661 w 7866841"/>
                <a:gd name="connsiteY6" fmla="*/ 6568120 h 6593399"/>
                <a:gd name="connsiteX7" fmla="*/ 4247821 w 7866841"/>
                <a:gd name="connsiteY7" fmla="*/ 6420148 h 6593399"/>
                <a:gd name="connsiteX8" fmla="*/ 6168061 w 7866841"/>
                <a:gd name="connsiteY8" fmla="*/ 5802524 h 6593399"/>
                <a:gd name="connsiteX9" fmla="*/ 7396207 w 7866841"/>
                <a:gd name="connsiteY9" fmla="*/ 5011848 h 6593399"/>
                <a:gd name="connsiteX10" fmla="*/ 7834301 w 7866841"/>
                <a:gd name="connsiteY10" fmla="*/ 4201136 h 6593399"/>
                <a:gd name="connsiteX11" fmla="*/ 7739435 w 7866841"/>
                <a:gd name="connsiteY11" fmla="*/ 2883116 h 6593399"/>
                <a:gd name="connsiteX12" fmla="*/ 6983952 w 7866841"/>
                <a:gd name="connsiteY12" fmla="*/ 2057279 h 6593399"/>
                <a:gd name="connsiteX13" fmla="*/ 6664880 w 7866841"/>
                <a:gd name="connsiteY13" fmla="*/ 1324821 h 6593399"/>
                <a:gd name="connsiteX14" fmla="*/ 6075850 w 7866841"/>
                <a:gd name="connsiteY14" fmla="*/ 338264 h 6593399"/>
                <a:gd name="connsiteX15" fmla="*/ 5315045 w 7866841"/>
                <a:gd name="connsiteY15" fmla="*/ 48627 h 6593399"/>
                <a:gd name="connsiteX16" fmla="*/ 3739821 w 7866841"/>
                <a:gd name="connsiteY16" fmla="*/ 25133 h 6593399"/>
                <a:gd name="connsiteX17" fmla="*/ 1961821 w 7866841"/>
                <a:gd name="connsiteY17" fmla="*/ 248653 h 6593399"/>
                <a:gd name="connsiteX0" fmla="*/ 1961821 w 7866841"/>
                <a:gd name="connsiteY0" fmla="*/ 248653 h 6593399"/>
                <a:gd name="connsiteX1" fmla="*/ 1535101 w 7866841"/>
                <a:gd name="connsiteY1" fmla="*/ 746493 h 6593399"/>
                <a:gd name="connsiteX2" fmla="*/ 1287894 w 7866841"/>
                <a:gd name="connsiteY2" fmla="*/ 1731139 h 6593399"/>
                <a:gd name="connsiteX3" fmla="*/ 265101 w 7866841"/>
                <a:gd name="connsiteY3" fmla="*/ 3327133 h 6593399"/>
                <a:gd name="connsiteX4" fmla="*/ 11101 w 7866841"/>
                <a:gd name="connsiteY4" fmla="*/ 4658093 h 6593399"/>
                <a:gd name="connsiteX5" fmla="*/ 526613 w 7866841"/>
                <a:gd name="connsiteY5" fmla="*/ 5987342 h 6593399"/>
                <a:gd name="connsiteX6" fmla="*/ 2069661 w 7866841"/>
                <a:gd name="connsiteY6" fmla="*/ 6568120 h 6593399"/>
                <a:gd name="connsiteX7" fmla="*/ 4247821 w 7866841"/>
                <a:gd name="connsiteY7" fmla="*/ 6420148 h 6593399"/>
                <a:gd name="connsiteX8" fmla="*/ 6168061 w 7866841"/>
                <a:gd name="connsiteY8" fmla="*/ 5802524 h 6593399"/>
                <a:gd name="connsiteX9" fmla="*/ 7396207 w 7866841"/>
                <a:gd name="connsiteY9" fmla="*/ 5011848 h 6593399"/>
                <a:gd name="connsiteX10" fmla="*/ 7834301 w 7866841"/>
                <a:gd name="connsiteY10" fmla="*/ 4201136 h 6593399"/>
                <a:gd name="connsiteX11" fmla="*/ 7739435 w 7866841"/>
                <a:gd name="connsiteY11" fmla="*/ 2883116 h 6593399"/>
                <a:gd name="connsiteX12" fmla="*/ 6983952 w 7866841"/>
                <a:gd name="connsiteY12" fmla="*/ 2057279 h 6593399"/>
                <a:gd name="connsiteX13" fmla="*/ 6434921 w 7866841"/>
                <a:gd name="connsiteY13" fmla="*/ 1402927 h 6593399"/>
                <a:gd name="connsiteX14" fmla="*/ 6075850 w 7866841"/>
                <a:gd name="connsiteY14" fmla="*/ 338264 h 6593399"/>
                <a:gd name="connsiteX15" fmla="*/ 5315045 w 7866841"/>
                <a:gd name="connsiteY15" fmla="*/ 48627 h 6593399"/>
                <a:gd name="connsiteX16" fmla="*/ 3739821 w 7866841"/>
                <a:gd name="connsiteY16" fmla="*/ 25133 h 6593399"/>
                <a:gd name="connsiteX17" fmla="*/ 1961821 w 7866841"/>
                <a:gd name="connsiteY17" fmla="*/ 248653 h 6593399"/>
                <a:gd name="connsiteX0" fmla="*/ 1961821 w 7866841"/>
                <a:gd name="connsiteY0" fmla="*/ 248653 h 6593399"/>
                <a:gd name="connsiteX1" fmla="*/ 1535101 w 7866841"/>
                <a:gd name="connsiteY1" fmla="*/ 746493 h 6593399"/>
                <a:gd name="connsiteX2" fmla="*/ 1287894 w 7866841"/>
                <a:gd name="connsiteY2" fmla="*/ 1731139 h 6593399"/>
                <a:gd name="connsiteX3" fmla="*/ 265101 w 7866841"/>
                <a:gd name="connsiteY3" fmla="*/ 3327133 h 6593399"/>
                <a:gd name="connsiteX4" fmla="*/ 11101 w 7866841"/>
                <a:gd name="connsiteY4" fmla="*/ 4658093 h 6593399"/>
                <a:gd name="connsiteX5" fmla="*/ 526613 w 7866841"/>
                <a:gd name="connsiteY5" fmla="*/ 5987342 h 6593399"/>
                <a:gd name="connsiteX6" fmla="*/ 2069661 w 7866841"/>
                <a:gd name="connsiteY6" fmla="*/ 6568120 h 6593399"/>
                <a:gd name="connsiteX7" fmla="*/ 4247821 w 7866841"/>
                <a:gd name="connsiteY7" fmla="*/ 6420148 h 6593399"/>
                <a:gd name="connsiteX8" fmla="*/ 6168061 w 7866841"/>
                <a:gd name="connsiteY8" fmla="*/ 5802524 h 6593399"/>
                <a:gd name="connsiteX9" fmla="*/ 7396207 w 7866841"/>
                <a:gd name="connsiteY9" fmla="*/ 5011848 h 6593399"/>
                <a:gd name="connsiteX10" fmla="*/ 7834301 w 7866841"/>
                <a:gd name="connsiteY10" fmla="*/ 4201136 h 6593399"/>
                <a:gd name="connsiteX11" fmla="*/ 7739435 w 7866841"/>
                <a:gd name="connsiteY11" fmla="*/ 2883116 h 6593399"/>
                <a:gd name="connsiteX12" fmla="*/ 6983952 w 7866841"/>
                <a:gd name="connsiteY12" fmla="*/ 2057279 h 6593399"/>
                <a:gd name="connsiteX13" fmla="*/ 6434921 w 7866841"/>
                <a:gd name="connsiteY13" fmla="*/ 1402927 h 6593399"/>
                <a:gd name="connsiteX14" fmla="*/ 6116914 w 7866841"/>
                <a:gd name="connsiteY14" fmla="*/ 299211 h 6593399"/>
                <a:gd name="connsiteX15" fmla="*/ 5315045 w 7866841"/>
                <a:gd name="connsiteY15" fmla="*/ 48627 h 6593399"/>
                <a:gd name="connsiteX16" fmla="*/ 3739821 w 7866841"/>
                <a:gd name="connsiteY16" fmla="*/ 25133 h 6593399"/>
                <a:gd name="connsiteX17" fmla="*/ 1961821 w 7866841"/>
                <a:gd name="connsiteY17" fmla="*/ 248653 h 6593399"/>
                <a:gd name="connsiteX0" fmla="*/ 1961821 w 7866841"/>
                <a:gd name="connsiteY0" fmla="*/ 248653 h 6593399"/>
                <a:gd name="connsiteX1" fmla="*/ 1535101 w 7866841"/>
                <a:gd name="connsiteY1" fmla="*/ 746493 h 6593399"/>
                <a:gd name="connsiteX2" fmla="*/ 1287894 w 7866841"/>
                <a:gd name="connsiteY2" fmla="*/ 1731139 h 6593399"/>
                <a:gd name="connsiteX3" fmla="*/ 265101 w 7866841"/>
                <a:gd name="connsiteY3" fmla="*/ 3327133 h 6593399"/>
                <a:gd name="connsiteX4" fmla="*/ 11101 w 7866841"/>
                <a:gd name="connsiteY4" fmla="*/ 4658093 h 6593399"/>
                <a:gd name="connsiteX5" fmla="*/ 526613 w 7866841"/>
                <a:gd name="connsiteY5" fmla="*/ 5987342 h 6593399"/>
                <a:gd name="connsiteX6" fmla="*/ 2069661 w 7866841"/>
                <a:gd name="connsiteY6" fmla="*/ 6568120 h 6593399"/>
                <a:gd name="connsiteX7" fmla="*/ 4247821 w 7866841"/>
                <a:gd name="connsiteY7" fmla="*/ 6420148 h 6593399"/>
                <a:gd name="connsiteX8" fmla="*/ 6168061 w 7866841"/>
                <a:gd name="connsiteY8" fmla="*/ 5802524 h 6593399"/>
                <a:gd name="connsiteX9" fmla="*/ 7396207 w 7866841"/>
                <a:gd name="connsiteY9" fmla="*/ 5011848 h 6593399"/>
                <a:gd name="connsiteX10" fmla="*/ 7834301 w 7866841"/>
                <a:gd name="connsiteY10" fmla="*/ 4201136 h 6593399"/>
                <a:gd name="connsiteX11" fmla="*/ 7739435 w 7866841"/>
                <a:gd name="connsiteY11" fmla="*/ 2883116 h 6593399"/>
                <a:gd name="connsiteX12" fmla="*/ 6983952 w 7866841"/>
                <a:gd name="connsiteY12" fmla="*/ 2057279 h 6593399"/>
                <a:gd name="connsiteX13" fmla="*/ 6434921 w 7866841"/>
                <a:gd name="connsiteY13" fmla="*/ 1402927 h 6593399"/>
                <a:gd name="connsiteX14" fmla="*/ 6116914 w 7866841"/>
                <a:gd name="connsiteY14" fmla="*/ 299211 h 6593399"/>
                <a:gd name="connsiteX15" fmla="*/ 5315045 w 7866841"/>
                <a:gd name="connsiteY15" fmla="*/ 48627 h 6593399"/>
                <a:gd name="connsiteX16" fmla="*/ 3739821 w 7866841"/>
                <a:gd name="connsiteY16" fmla="*/ 25133 h 6593399"/>
                <a:gd name="connsiteX17" fmla="*/ 1961821 w 7866841"/>
                <a:gd name="connsiteY17" fmla="*/ 248653 h 6593399"/>
                <a:gd name="connsiteX0" fmla="*/ 1961821 w 7866841"/>
                <a:gd name="connsiteY0" fmla="*/ 248653 h 6593399"/>
                <a:gd name="connsiteX1" fmla="*/ 1535101 w 7866841"/>
                <a:gd name="connsiteY1" fmla="*/ 746493 h 6593399"/>
                <a:gd name="connsiteX2" fmla="*/ 1287894 w 7866841"/>
                <a:gd name="connsiteY2" fmla="*/ 1731139 h 6593399"/>
                <a:gd name="connsiteX3" fmla="*/ 265101 w 7866841"/>
                <a:gd name="connsiteY3" fmla="*/ 3327133 h 6593399"/>
                <a:gd name="connsiteX4" fmla="*/ 11101 w 7866841"/>
                <a:gd name="connsiteY4" fmla="*/ 4658093 h 6593399"/>
                <a:gd name="connsiteX5" fmla="*/ 526613 w 7866841"/>
                <a:gd name="connsiteY5" fmla="*/ 5987342 h 6593399"/>
                <a:gd name="connsiteX6" fmla="*/ 2069661 w 7866841"/>
                <a:gd name="connsiteY6" fmla="*/ 6568120 h 6593399"/>
                <a:gd name="connsiteX7" fmla="*/ 4247821 w 7866841"/>
                <a:gd name="connsiteY7" fmla="*/ 6420148 h 6593399"/>
                <a:gd name="connsiteX8" fmla="*/ 6168061 w 7866841"/>
                <a:gd name="connsiteY8" fmla="*/ 5802524 h 6593399"/>
                <a:gd name="connsiteX9" fmla="*/ 7396207 w 7866841"/>
                <a:gd name="connsiteY9" fmla="*/ 5011848 h 6593399"/>
                <a:gd name="connsiteX10" fmla="*/ 7834301 w 7866841"/>
                <a:gd name="connsiteY10" fmla="*/ 4201136 h 6593399"/>
                <a:gd name="connsiteX11" fmla="*/ 7739435 w 7866841"/>
                <a:gd name="connsiteY11" fmla="*/ 2883116 h 6593399"/>
                <a:gd name="connsiteX12" fmla="*/ 6983952 w 7866841"/>
                <a:gd name="connsiteY12" fmla="*/ 2057279 h 6593399"/>
                <a:gd name="connsiteX13" fmla="*/ 6434921 w 7866841"/>
                <a:gd name="connsiteY13" fmla="*/ 1402927 h 6593399"/>
                <a:gd name="connsiteX14" fmla="*/ 6116914 w 7866841"/>
                <a:gd name="connsiteY14" fmla="*/ 299211 h 6593399"/>
                <a:gd name="connsiteX15" fmla="*/ 5315045 w 7866841"/>
                <a:gd name="connsiteY15" fmla="*/ 48627 h 6593399"/>
                <a:gd name="connsiteX16" fmla="*/ 3739821 w 7866841"/>
                <a:gd name="connsiteY16" fmla="*/ 25133 h 6593399"/>
                <a:gd name="connsiteX17" fmla="*/ 1961821 w 7866841"/>
                <a:gd name="connsiteY17" fmla="*/ 248653 h 6593399"/>
                <a:gd name="connsiteX0" fmla="*/ 1961821 w 7866841"/>
                <a:gd name="connsiteY0" fmla="*/ 233546 h 6578292"/>
                <a:gd name="connsiteX1" fmla="*/ 1535101 w 7866841"/>
                <a:gd name="connsiteY1" fmla="*/ 731386 h 6578292"/>
                <a:gd name="connsiteX2" fmla="*/ 1287894 w 7866841"/>
                <a:gd name="connsiteY2" fmla="*/ 1716032 h 6578292"/>
                <a:gd name="connsiteX3" fmla="*/ 265101 w 7866841"/>
                <a:gd name="connsiteY3" fmla="*/ 3312026 h 6578292"/>
                <a:gd name="connsiteX4" fmla="*/ 11101 w 7866841"/>
                <a:gd name="connsiteY4" fmla="*/ 4642986 h 6578292"/>
                <a:gd name="connsiteX5" fmla="*/ 526613 w 7866841"/>
                <a:gd name="connsiteY5" fmla="*/ 5972235 h 6578292"/>
                <a:gd name="connsiteX6" fmla="*/ 2069661 w 7866841"/>
                <a:gd name="connsiteY6" fmla="*/ 6553013 h 6578292"/>
                <a:gd name="connsiteX7" fmla="*/ 4247821 w 7866841"/>
                <a:gd name="connsiteY7" fmla="*/ 6405041 h 6578292"/>
                <a:gd name="connsiteX8" fmla="*/ 6168061 w 7866841"/>
                <a:gd name="connsiteY8" fmla="*/ 5787417 h 6578292"/>
                <a:gd name="connsiteX9" fmla="*/ 7396207 w 7866841"/>
                <a:gd name="connsiteY9" fmla="*/ 4996741 h 6578292"/>
                <a:gd name="connsiteX10" fmla="*/ 7834301 w 7866841"/>
                <a:gd name="connsiteY10" fmla="*/ 4186029 h 6578292"/>
                <a:gd name="connsiteX11" fmla="*/ 7739435 w 7866841"/>
                <a:gd name="connsiteY11" fmla="*/ 2868009 h 6578292"/>
                <a:gd name="connsiteX12" fmla="*/ 6983952 w 7866841"/>
                <a:gd name="connsiteY12" fmla="*/ 2042172 h 6578292"/>
                <a:gd name="connsiteX13" fmla="*/ 6434921 w 7866841"/>
                <a:gd name="connsiteY13" fmla="*/ 1387820 h 6578292"/>
                <a:gd name="connsiteX14" fmla="*/ 6116914 w 7866841"/>
                <a:gd name="connsiteY14" fmla="*/ 284104 h 6578292"/>
                <a:gd name="connsiteX15" fmla="*/ 5315045 w 7866841"/>
                <a:gd name="connsiteY15" fmla="*/ 33520 h 6578292"/>
                <a:gd name="connsiteX16" fmla="*/ 3739821 w 7866841"/>
                <a:gd name="connsiteY16" fmla="*/ 10026 h 6578292"/>
                <a:gd name="connsiteX17" fmla="*/ 1961821 w 7866841"/>
                <a:gd name="connsiteY17" fmla="*/ 233546 h 6578292"/>
                <a:gd name="connsiteX0" fmla="*/ 1961821 w 7866841"/>
                <a:gd name="connsiteY0" fmla="*/ 233546 h 6578292"/>
                <a:gd name="connsiteX1" fmla="*/ 1535101 w 7866841"/>
                <a:gd name="connsiteY1" fmla="*/ 731386 h 6578292"/>
                <a:gd name="connsiteX2" fmla="*/ 1287894 w 7866841"/>
                <a:gd name="connsiteY2" fmla="*/ 1716032 h 6578292"/>
                <a:gd name="connsiteX3" fmla="*/ 265101 w 7866841"/>
                <a:gd name="connsiteY3" fmla="*/ 3312026 h 6578292"/>
                <a:gd name="connsiteX4" fmla="*/ 11101 w 7866841"/>
                <a:gd name="connsiteY4" fmla="*/ 4642986 h 6578292"/>
                <a:gd name="connsiteX5" fmla="*/ 526613 w 7866841"/>
                <a:gd name="connsiteY5" fmla="*/ 5972235 h 6578292"/>
                <a:gd name="connsiteX6" fmla="*/ 2069661 w 7866841"/>
                <a:gd name="connsiteY6" fmla="*/ 6553013 h 6578292"/>
                <a:gd name="connsiteX7" fmla="*/ 4247821 w 7866841"/>
                <a:gd name="connsiteY7" fmla="*/ 6405041 h 6578292"/>
                <a:gd name="connsiteX8" fmla="*/ 6168061 w 7866841"/>
                <a:gd name="connsiteY8" fmla="*/ 5787417 h 6578292"/>
                <a:gd name="connsiteX9" fmla="*/ 7396207 w 7866841"/>
                <a:gd name="connsiteY9" fmla="*/ 4996741 h 6578292"/>
                <a:gd name="connsiteX10" fmla="*/ 7834301 w 7866841"/>
                <a:gd name="connsiteY10" fmla="*/ 4186029 h 6578292"/>
                <a:gd name="connsiteX11" fmla="*/ 7739435 w 7866841"/>
                <a:gd name="connsiteY11" fmla="*/ 2868009 h 6578292"/>
                <a:gd name="connsiteX12" fmla="*/ 6983952 w 7866841"/>
                <a:gd name="connsiteY12" fmla="*/ 2042172 h 6578292"/>
                <a:gd name="connsiteX13" fmla="*/ 6434921 w 7866841"/>
                <a:gd name="connsiteY13" fmla="*/ 1387820 h 6578292"/>
                <a:gd name="connsiteX14" fmla="*/ 6116914 w 7866841"/>
                <a:gd name="connsiteY14" fmla="*/ 284104 h 6578292"/>
                <a:gd name="connsiteX15" fmla="*/ 5315045 w 7866841"/>
                <a:gd name="connsiteY15" fmla="*/ 33520 h 6578292"/>
                <a:gd name="connsiteX16" fmla="*/ 3739821 w 7866841"/>
                <a:gd name="connsiteY16" fmla="*/ 10026 h 6578292"/>
                <a:gd name="connsiteX17" fmla="*/ 1961821 w 7866841"/>
                <a:gd name="connsiteY17" fmla="*/ 233546 h 6578292"/>
                <a:gd name="connsiteX0" fmla="*/ 1961821 w 7866841"/>
                <a:gd name="connsiteY0" fmla="*/ 233546 h 6578292"/>
                <a:gd name="connsiteX1" fmla="*/ 1535101 w 7866841"/>
                <a:gd name="connsiteY1" fmla="*/ 731386 h 6578292"/>
                <a:gd name="connsiteX2" fmla="*/ 1287894 w 7866841"/>
                <a:gd name="connsiteY2" fmla="*/ 1716032 h 6578292"/>
                <a:gd name="connsiteX3" fmla="*/ 265101 w 7866841"/>
                <a:gd name="connsiteY3" fmla="*/ 3312026 h 6578292"/>
                <a:gd name="connsiteX4" fmla="*/ 11101 w 7866841"/>
                <a:gd name="connsiteY4" fmla="*/ 4642986 h 6578292"/>
                <a:gd name="connsiteX5" fmla="*/ 526613 w 7866841"/>
                <a:gd name="connsiteY5" fmla="*/ 5972235 h 6578292"/>
                <a:gd name="connsiteX6" fmla="*/ 2069661 w 7866841"/>
                <a:gd name="connsiteY6" fmla="*/ 6553013 h 6578292"/>
                <a:gd name="connsiteX7" fmla="*/ 4247821 w 7866841"/>
                <a:gd name="connsiteY7" fmla="*/ 6405041 h 6578292"/>
                <a:gd name="connsiteX8" fmla="*/ 6168061 w 7866841"/>
                <a:gd name="connsiteY8" fmla="*/ 5787417 h 6578292"/>
                <a:gd name="connsiteX9" fmla="*/ 7396207 w 7866841"/>
                <a:gd name="connsiteY9" fmla="*/ 4996741 h 6578292"/>
                <a:gd name="connsiteX10" fmla="*/ 7834301 w 7866841"/>
                <a:gd name="connsiteY10" fmla="*/ 4186029 h 6578292"/>
                <a:gd name="connsiteX11" fmla="*/ 7739435 w 7866841"/>
                <a:gd name="connsiteY11" fmla="*/ 2868009 h 6578292"/>
                <a:gd name="connsiteX12" fmla="*/ 6983952 w 7866841"/>
                <a:gd name="connsiteY12" fmla="*/ 2042172 h 6578292"/>
                <a:gd name="connsiteX13" fmla="*/ 6434921 w 7866841"/>
                <a:gd name="connsiteY13" fmla="*/ 1387820 h 6578292"/>
                <a:gd name="connsiteX14" fmla="*/ 6051211 w 7866841"/>
                <a:gd name="connsiteY14" fmla="*/ 323157 h 6578292"/>
                <a:gd name="connsiteX15" fmla="*/ 5315045 w 7866841"/>
                <a:gd name="connsiteY15" fmla="*/ 33520 h 6578292"/>
                <a:gd name="connsiteX16" fmla="*/ 3739821 w 7866841"/>
                <a:gd name="connsiteY16" fmla="*/ 10026 h 6578292"/>
                <a:gd name="connsiteX17" fmla="*/ 1961821 w 7866841"/>
                <a:gd name="connsiteY17" fmla="*/ 233546 h 6578292"/>
                <a:gd name="connsiteX0" fmla="*/ 1961821 w 7866841"/>
                <a:gd name="connsiteY0" fmla="*/ 233546 h 6578292"/>
                <a:gd name="connsiteX1" fmla="*/ 1535101 w 7866841"/>
                <a:gd name="connsiteY1" fmla="*/ 731386 h 6578292"/>
                <a:gd name="connsiteX2" fmla="*/ 1287894 w 7866841"/>
                <a:gd name="connsiteY2" fmla="*/ 1716032 h 6578292"/>
                <a:gd name="connsiteX3" fmla="*/ 265101 w 7866841"/>
                <a:gd name="connsiteY3" fmla="*/ 3312026 h 6578292"/>
                <a:gd name="connsiteX4" fmla="*/ 11101 w 7866841"/>
                <a:gd name="connsiteY4" fmla="*/ 4642986 h 6578292"/>
                <a:gd name="connsiteX5" fmla="*/ 526613 w 7866841"/>
                <a:gd name="connsiteY5" fmla="*/ 5972235 h 6578292"/>
                <a:gd name="connsiteX6" fmla="*/ 2069661 w 7866841"/>
                <a:gd name="connsiteY6" fmla="*/ 6553013 h 6578292"/>
                <a:gd name="connsiteX7" fmla="*/ 4247821 w 7866841"/>
                <a:gd name="connsiteY7" fmla="*/ 6405041 h 6578292"/>
                <a:gd name="connsiteX8" fmla="*/ 6168061 w 7866841"/>
                <a:gd name="connsiteY8" fmla="*/ 5787417 h 6578292"/>
                <a:gd name="connsiteX9" fmla="*/ 7396207 w 7866841"/>
                <a:gd name="connsiteY9" fmla="*/ 4996741 h 6578292"/>
                <a:gd name="connsiteX10" fmla="*/ 7834301 w 7866841"/>
                <a:gd name="connsiteY10" fmla="*/ 4186029 h 6578292"/>
                <a:gd name="connsiteX11" fmla="*/ 7739435 w 7866841"/>
                <a:gd name="connsiteY11" fmla="*/ 2868009 h 6578292"/>
                <a:gd name="connsiteX12" fmla="*/ 6983952 w 7866841"/>
                <a:gd name="connsiteY12" fmla="*/ 2042172 h 6578292"/>
                <a:gd name="connsiteX13" fmla="*/ 6434921 w 7866841"/>
                <a:gd name="connsiteY13" fmla="*/ 1387820 h 6578292"/>
                <a:gd name="connsiteX14" fmla="*/ 6051211 w 7866841"/>
                <a:gd name="connsiteY14" fmla="*/ 323157 h 6578292"/>
                <a:gd name="connsiteX15" fmla="*/ 5315045 w 7866841"/>
                <a:gd name="connsiteY15" fmla="*/ 33520 h 6578292"/>
                <a:gd name="connsiteX16" fmla="*/ 3739821 w 7866841"/>
                <a:gd name="connsiteY16" fmla="*/ 10026 h 6578292"/>
                <a:gd name="connsiteX17" fmla="*/ 1961821 w 7866841"/>
                <a:gd name="connsiteY17" fmla="*/ 233546 h 6578292"/>
                <a:gd name="connsiteX0" fmla="*/ 1961821 w 7866841"/>
                <a:gd name="connsiteY0" fmla="*/ 233546 h 6578292"/>
                <a:gd name="connsiteX1" fmla="*/ 1535101 w 7866841"/>
                <a:gd name="connsiteY1" fmla="*/ 731386 h 6578292"/>
                <a:gd name="connsiteX2" fmla="*/ 1287894 w 7866841"/>
                <a:gd name="connsiteY2" fmla="*/ 1716032 h 6578292"/>
                <a:gd name="connsiteX3" fmla="*/ 265101 w 7866841"/>
                <a:gd name="connsiteY3" fmla="*/ 3312026 h 6578292"/>
                <a:gd name="connsiteX4" fmla="*/ 11101 w 7866841"/>
                <a:gd name="connsiteY4" fmla="*/ 4642986 h 6578292"/>
                <a:gd name="connsiteX5" fmla="*/ 526613 w 7866841"/>
                <a:gd name="connsiteY5" fmla="*/ 5972235 h 6578292"/>
                <a:gd name="connsiteX6" fmla="*/ 2069661 w 7866841"/>
                <a:gd name="connsiteY6" fmla="*/ 6553013 h 6578292"/>
                <a:gd name="connsiteX7" fmla="*/ 4247821 w 7866841"/>
                <a:gd name="connsiteY7" fmla="*/ 6405041 h 6578292"/>
                <a:gd name="connsiteX8" fmla="*/ 6168061 w 7866841"/>
                <a:gd name="connsiteY8" fmla="*/ 5787417 h 6578292"/>
                <a:gd name="connsiteX9" fmla="*/ 7396207 w 7866841"/>
                <a:gd name="connsiteY9" fmla="*/ 4996741 h 6578292"/>
                <a:gd name="connsiteX10" fmla="*/ 7834301 w 7866841"/>
                <a:gd name="connsiteY10" fmla="*/ 4186029 h 6578292"/>
                <a:gd name="connsiteX11" fmla="*/ 7739435 w 7866841"/>
                <a:gd name="connsiteY11" fmla="*/ 2868009 h 6578292"/>
                <a:gd name="connsiteX12" fmla="*/ 6983952 w 7866841"/>
                <a:gd name="connsiteY12" fmla="*/ 2042172 h 6578292"/>
                <a:gd name="connsiteX13" fmla="*/ 6434921 w 7866841"/>
                <a:gd name="connsiteY13" fmla="*/ 1387820 h 6578292"/>
                <a:gd name="connsiteX14" fmla="*/ 6051211 w 7866841"/>
                <a:gd name="connsiteY14" fmla="*/ 323157 h 6578292"/>
                <a:gd name="connsiteX15" fmla="*/ 5315045 w 7866841"/>
                <a:gd name="connsiteY15" fmla="*/ 33520 h 6578292"/>
                <a:gd name="connsiteX16" fmla="*/ 3739821 w 7866841"/>
                <a:gd name="connsiteY16" fmla="*/ 10026 h 6578292"/>
                <a:gd name="connsiteX17" fmla="*/ 1961821 w 7866841"/>
                <a:gd name="connsiteY17" fmla="*/ 233546 h 6578292"/>
                <a:gd name="connsiteX0" fmla="*/ 1961821 w 7866841"/>
                <a:gd name="connsiteY0" fmla="*/ 233546 h 6578292"/>
                <a:gd name="connsiteX1" fmla="*/ 1535101 w 7866841"/>
                <a:gd name="connsiteY1" fmla="*/ 731386 h 6578292"/>
                <a:gd name="connsiteX2" fmla="*/ 1287894 w 7866841"/>
                <a:gd name="connsiteY2" fmla="*/ 1716032 h 6578292"/>
                <a:gd name="connsiteX3" fmla="*/ 265101 w 7866841"/>
                <a:gd name="connsiteY3" fmla="*/ 3312026 h 6578292"/>
                <a:gd name="connsiteX4" fmla="*/ 11101 w 7866841"/>
                <a:gd name="connsiteY4" fmla="*/ 4642986 h 6578292"/>
                <a:gd name="connsiteX5" fmla="*/ 526613 w 7866841"/>
                <a:gd name="connsiteY5" fmla="*/ 5972235 h 6578292"/>
                <a:gd name="connsiteX6" fmla="*/ 2069661 w 7866841"/>
                <a:gd name="connsiteY6" fmla="*/ 6553013 h 6578292"/>
                <a:gd name="connsiteX7" fmla="*/ 4247821 w 7866841"/>
                <a:gd name="connsiteY7" fmla="*/ 6405041 h 6578292"/>
                <a:gd name="connsiteX8" fmla="*/ 6168061 w 7866841"/>
                <a:gd name="connsiteY8" fmla="*/ 5787417 h 6578292"/>
                <a:gd name="connsiteX9" fmla="*/ 7396207 w 7866841"/>
                <a:gd name="connsiteY9" fmla="*/ 4996741 h 6578292"/>
                <a:gd name="connsiteX10" fmla="*/ 7834301 w 7866841"/>
                <a:gd name="connsiteY10" fmla="*/ 4186029 h 6578292"/>
                <a:gd name="connsiteX11" fmla="*/ 7739435 w 7866841"/>
                <a:gd name="connsiteY11" fmla="*/ 2868009 h 6578292"/>
                <a:gd name="connsiteX12" fmla="*/ 6983952 w 7866841"/>
                <a:gd name="connsiteY12" fmla="*/ 2042172 h 6578292"/>
                <a:gd name="connsiteX13" fmla="*/ 6434921 w 7866841"/>
                <a:gd name="connsiteY13" fmla="*/ 1387820 h 6578292"/>
                <a:gd name="connsiteX14" fmla="*/ 6051211 w 7866841"/>
                <a:gd name="connsiteY14" fmla="*/ 323157 h 6578292"/>
                <a:gd name="connsiteX15" fmla="*/ 5315045 w 7866841"/>
                <a:gd name="connsiteY15" fmla="*/ 33520 h 6578292"/>
                <a:gd name="connsiteX16" fmla="*/ 3739821 w 7866841"/>
                <a:gd name="connsiteY16" fmla="*/ 10026 h 6578292"/>
                <a:gd name="connsiteX17" fmla="*/ 1961821 w 7866841"/>
                <a:gd name="connsiteY17" fmla="*/ 233546 h 6578292"/>
                <a:gd name="connsiteX0" fmla="*/ 1961821 w 7866841"/>
                <a:gd name="connsiteY0" fmla="*/ 241153 h 6585899"/>
                <a:gd name="connsiteX1" fmla="*/ 1535101 w 7866841"/>
                <a:gd name="connsiteY1" fmla="*/ 738993 h 6585899"/>
                <a:gd name="connsiteX2" fmla="*/ 1287894 w 7866841"/>
                <a:gd name="connsiteY2" fmla="*/ 1723639 h 6585899"/>
                <a:gd name="connsiteX3" fmla="*/ 265101 w 7866841"/>
                <a:gd name="connsiteY3" fmla="*/ 3319633 h 6585899"/>
                <a:gd name="connsiteX4" fmla="*/ 11101 w 7866841"/>
                <a:gd name="connsiteY4" fmla="*/ 4650593 h 6585899"/>
                <a:gd name="connsiteX5" fmla="*/ 526613 w 7866841"/>
                <a:gd name="connsiteY5" fmla="*/ 5979842 h 6585899"/>
                <a:gd name="connsiteX6" fmla="*/ 2069661 w 7866841"/>
                <a:gd name="connsiteY6" fmla="*/ 6560620 h 6585899"/>
                <a:gd name="connsiteX7" fmla="*/ 4247821 w 7866841"/>
                <a:gd name="connsiteY7" fmla="*/ 6412648 h 6585899"/>
                <a:gd name="connsiteX8" fmla="*/ 6168061 w 7866841"/>
                <a:gd name="connsiteY8" fmla="*/ 5795024 h 6585899"/>
                <a:gd name="connsiteX9" fmla="*/ 7396207 w 7866841"/>
                <a:gd name="connsiteY9" fmla="*/ 5004348 h 6585899"/>
                <a:gd name="connsiteX10" fmla="*/ 7834301 w 7866841"/>
                <a:gd name="connsiteY10" fmla="*/ 4193636 h 6585899"/>
                <a:gd name="connsiteX11" fmla="*/ 7739435 w 7866841"/>
                <a:gd name="connsiteY11" fmla="*/ 2875616 h 6585899"/>
                <a:gd name="connsiteX12" fmla="*/ 6983952 w 7866841"/>
                <a:gd name="connsiteY12" fmla="*/ 2049779 h 6585899"/>
                <a:gd name="connsiteX13" fmla="*/ 6434921 w 7866841"/>
                <a:gd name="connsiteY13" fmla="*/ 1395427 h 6585899"/>
                <a:gd name="connsiteX14" fmla="*/ 6051211 w 7866841"/>
                <a:gd name="connsiteY14" fmla="*/ 330764 h 6585899"/>
                <a:gd name="connsiteX15" fmla="*/ 5446450 w 7866841"/>
                <a:gd name="connsiteY15" fmla="*/ 11837 h 6585899"/>
                <a:gd name="connsiteX16" fmla="*/ 3739821 w 7866841"/>
                <a:gd name="connsiteY16" fmla="*/ 17633 h 6585899"/>
                <a:gd name="connsiteX17" fmla="*/ 1961821 w 7866841"/>
                <a:gd name="connsiteY17" fmla="*/ 241153 h 6585899"/>
                <a:gd name="connsiteX0" fmla="*/ 1961821 w 7866841"/>
                <a:gd name="connsiteY0" fmla="*/ 241153 h 6585899"/>
                <a:gd name="connsiteX1" fmla="*/ 1535101 w 7866841"/>
                <a:gd name="connsiteY1" fmla="*/ 738993 h 6585899"/>
                <a:gd name="connsiteX2" fmla="*/ 1287894 w 7866841"/>
                <a:gd name="connsiteY2" fmla="*/ 1723639 h 6585899"/>
                <a:gd name="connsiteX3" fmla="*/ 265101 w 7866841"/>
                <a:gd name="connsiteY3" fmla="*/ 3319633 h 6585899"/>
                <a:gd name="connsiteX4" fmla="*/ 11101 w 7866841"/>
                <a:gd name="connsiteY4" fmla="*/ 4650593 h 6585899"/>
                <a:gd name="connsiteX5" fmla="*/ 526613 w 7866841"/>
                <a:gd name="connsiteY5" fmla="*/ 5979842 h 6585899"/>
                <a:gd name="connsiteX6" fmla="*/ 2069661 w 7866841"/>
                <a:gd name="connsiteY6" fmla="*/ 6560620 h 6585899"/>
                <a:gd name="connsiteX7" fmla="*/ 4247821 w 7866841"/>
                <a:gd name="connsiteY7" fmla="*/ 6412648 h 6585899"/>
                <a:gd name="connsiteX8" fmla="*/ 6168061 w 7866841"/>
                <a:gd name="connsiteY8" fmla="*/ 5795024 h 6585899"/>
                <a:gd name="connsiteX9" fmla="*/ 7396207 w 7866841"/>
                <a:gd name="connsiteY9" fmla="*/ 5004348 h 6585899"/>
                <a:gd name="connsiteX10" fmla="*/ 7834301 w 7866841"/>
                <a:gd name="connsiteY10" fmla="*/ 4193636 h 6585899"/>
                <a:gd name="connsiteX11" fmla="*/ 7739435 w 7866841"/>
                <a:gd name="connsiteY11" fmla="*/ 2875616 h 6585899"/>
                <a:gd name="connsiteX12" fmla="*/ 6983952 w 7866841"/>
                <a:gd name="connsiteY12" fmla="*/ 2049779 h 6585899"/>
                <a:gd name="connsiteX13" fmla="*/ 6434921 w 7866841"/>
                <a:gd name="connsiteY13" fmla="*/ 1395427 h 6585899"/>
                <a:gd name="connsiteX14" fmla="*/ 6075849 w 7866841"/>
                <a:gd name="connsiteY14" fmla="*/ 194078 h 6585899"/>
                <a:gd name="connsiteX15" fmla="*/ 5446450 w 7866841"/>
                <a:gd name="connsiteY15" fmla="*/ 11837 h 6585899"/>
                <a:gd name="connsiteX16" fmla="*/ 3739821 w 7866841"/>
                <a:gd name="connsiteY16" fmla="*/ 17633 h 6585899"/>
                <a:gd name="connsiteX17" fmla="*/ 1961821 w 7866841"/>
                <a:gd name="connsiteY17" fmla="*/ 241153 h 6585899"/>
                <a:gd name="connsiteX0" fmla="*/ 1961821 w 7866841"/>
                <a:gd name="connsiteY0" fmla="*/ 241153 h 6585899"/>
                <a:gd name="connsiteX1" fmla="*/ 1535101 w 7866841"/>
                <a:gd name="connsiteY1" fmla="*/ 738993 h 6585899"/>
                <a:gd name="connsiteX2" fmla="*/ 1287894 w 7866841"/>
                <a:gd name="connsiteY2" fmla="*/ 1723639 h 6585899"/>
                <a:gd name="connsiteX3" fmla="*/ 265101 w 7866841"/>
                <a:gd name="connsiteY3" fmla="*/ 3319633 h 6585899"/>
                <a:gd name="connsiteX4" fmla="*/ 11101 w 7866841"/>
                <a:gd name="connsiteY4" fmla="*/ 4650593 h 6585899"/>
                <a:gd name="connsiteX5" fmla="*/ 526613 w 7866841"/>
                <a:gd name="connsiteY5" fmla="*/ 5979842 h 6585899"/>
                <a:gd name="connsiteX6" fmla="*/ 2069661 w 7866841"/>
                <a:gd name="connsiteY6" fmla="*/ 6560620 h 6585899"/>
                <a:gd name="connsiteX7" fmla="*/ 4247821 w 7866841"/>
                <a:gd name="connsiteY7" fmla="*/ 6412648 h 6585899"/>
                <a:gd name="connsiteX8" fmla="*/ 6168061 w 7866841"/>
                <a:gd name="connsiteY8" fmla="*/ 5795024 h 6585899"/>
                <a:gd name="connsiteX9" fmla="*/ 7396207 w 7866841"/>
                <a:gd name="connsiteY9" fmla="*/ 5004348 h 6585899"/>
                <a:gd name="connsiteX10" fmla="*/ 7834301 w 7866841"/>
                <a:gd name="connsiteY10" fmla="*/ 4193636 h 6585899"/>
                <a:gd name="connsiteX11" fmla="*/ 7739435 w 7866841"/>
                <a:gd name="connsiteY11" fmla="*/ 2875616 h 6585899"/>
                <a:gd name="connsiteX12" fmla="*/ 6983952 w 7866841"/>
                <a:gd name="connsiteY12" fmla="*/ 2049779 h 6585899"/>
                <a:gd name="connsiteX13" fmla="*/ 6434921 w 7866841"/>
                <a:gd name="connsiteY13" fmla="*/ 1395427 h 6585899"/>
                <a:gd name="connsiteX14" fmla="*/ 6075849 w 7866841"/>
                <a:gd name="connsiteY14" fmla="*/ 194078 h 6585899"/>
                <a:gd name="connsiteX15" fmla="*/ 5446450 w 7866841"/>
                <a:gd name="connsiteY15" fmla="*/ 11837 h 6585899"/>
                <a:gd name="connsiteX16" fmla="*/ 3739821 w 7866841"/>
                <a:gd name="connsiteY16" fmla="*/ 17633 h 6585899"/>
                <a:gd name="connsiteX17" fmla="*/ 1961821 w 7866841"/>
                <a:gd name="connsiteY17" fmla="*/ 241153 h 6585899"/>
                <a:gd name="connsiteX0" fmla="*/ 1961821 w 7866841"/>
                <a:gd name="connsiteY0" fmla="*/ 338706 h 6683452"/>
                <a:gd name="connsiteX1" fmla="*/ 1535101 w 7866841"/>
                <a:gd name="connsiteY1" fmla="*/ 836546 h 6683452"/>
                <a:gd name="connsiteX2" fmla="*/ 1287894 w 7866841"/>
                <a:gd name="connsiteY2" fmla="*/ 1821192 h 6683452"/>
                <a:gd name="connsiteX3" fmla="*/ 265101 w 7866841"/>
                <a:gd name="connsiteY3" fmla="*/ 3417186 h 6683452"/>
                <a:gd name="connsiteX4" fmla="*/ 11101 w 7866841"/>
                <a:gd name="connsiteY4" fmla="*/ 4748146 h 6683452"/>
                <a:gd name="connsiteX5" fmla="*/ 526613 w 7866841"/>
                <a:gd name="connsiteY5" fmla="*/ 6077395 h 6683452"/>
                <a:gd name="connsiteX6" fmla="*/ 2069661 w 7866841"/>
                <a:gd name="connsiteY6" fmla="*/ 6658173 h 6683452"/>
                <a:gd name="connsiteX7" fmla="*/ 4247821 w 7866841"/>
                <a:gd name="connsiteY7" fmla="*/ 6510201 h 6683452"/>
                <a:gd name="connsiteX8" fmla="*/ 6168061 w 7866841"/>
                <a:gd name="connsiteY8" fmla="*/ 5892577 h 6683452"/>
                <a:gd name="connsiteX9" fmla="*/ 7396207 w 7866841"/>
                <a:gd name="connsiteY9" fmla="*/ 5101901 h 6683452"/>
                <a:gd name="connsiteX10" fmla="*/ 7834301 w 7866841"/>
                <a:gd name="connsiteY10" fmla="*/ 4291189 h 6683452"/>
                <a:gd name="connsiteX11" fmla="*/ 7739435 w 7866841"/>
                <a:gd name="connsiteY11" fmla="*/ 2973169 h 6683452"/>
                <a:gd name="connsiteX12" fmla="*/ 6983952 w 7866841"/>
                <a:gd name="connsiteY12" fmla="*/ 2147332 h 6683452"/>
                <a:gd name="connsiteX13" fmla="*/ 6434921 w 7866841"/>
                <a:gd name="connsiteY13" fmla="*/ 1492980 h 6683452"/>
                <a:gd name="connsiteX14" fmla="*/ 5446450 w 7866841"/>
                <a:gd name="connsiteY14" fmla="*/ 109390 h 6683452"/>
                <a:gd name="connsiteX15" fmla="*/ 3739821 w 7866841"/>
                <a:gd name="connsiteY15" fmla="*/ 115186 h 6683452"/>
                <a:gd name="connsiteX16" fmla="*/ 1961821 w 7866841"/>
                <a:gd name="connsiteY16" fmla="*/ 338706 h 6683452"/>
                <a:gd name="connsiteX0" fmla="*/ 1961821 w 7866841"/>
                <a:gd name="connsiteY0" fmla="*/ 266467 h 6611213"/>
                <a:gd name="connsiteX1" fmla="*/ 1535101 w 7866841"/>
                <a:gd name="connsiteY1" fmla="*/ 764307 h 6611213"/>
                <a:gd name="connsiteX2" fmla="*/ 1287894 w 7866841"/>
                <a:gd name="connsiteY2" fmla="*/ 1748953 h 6611213"/>
                <a:gd name="connsiteX3" fmla="*/ 265101 w 7866841"/>
                <a:gd name="connsiteY3" fmla="*/ 3344947 h 6611213"/>
                <a:gd name="connsiteX4" fmla="*/ 11101 w 7866841"/>
                <a:gd name="connsiteY4" fmla="*/ 4675907 h 6611213"/>
                <a:gd name="connsiteX5" fmla="*/ 526613 w 7866841"/>
                <a:gd name="connsiteY5" fmla="*/ 6005156 h 6611213"/>
                <a:gd name="connsiteX6" fmla="*/ 2069661 w 7866841"/>
                <a:gd name="connsiteY6" fmla="*/ 6585934 h 6611213"/>
                <a:gd name="connsiteX7" fmla="*/ 4247821 w 7866841"/>
                <a:gd name="connsiteY7" fmla="*/ 6437962 h 6611213"/>
                <a:gd name="connsiteX8" fmla="*/ 6168061 w 7866841"/>
                <a:gd name="connsiteY8" fmla="*/ 5820338 h 6611213"/>
                <a:gd name="connsiteX9" fmla="*/ 7396207 w 7866841"/>
                <a:gd name="connsiteY9" fmla="*/ 5029662 h 6611213"/>
                <a:gd name="connsiteX10" fmla="*/ 7834301 w 7866841"/>
                <a:gd name="connsiteY10" fmla="*/ 4218950 h 6611213"/>
                <a:gd name="connsiteX11" fmla="*/ 7739435 w 7866841"/>
                <a:gd name="connsiteY11" fmla="*/ 2900930 h 6611213"/>
                <a:gd name="connsiteX12" fmla="*/ 6983952 w 7866841"/>
                <a:gd name="connsiteY12" fmla="*/ 2075093 h 6611213"/>
                <a:gd name="connsiteX13" fmla="*/ 6434921 w 7866841"/>
                <a:gd name="connsiteY13" fmla="*/ 1420741 h 6611213"/>
                <a:gd name="connsiteX14" fmla="*/ 5857091 w 7866841"/>
                <a:gd name="connsiteY14" fmla="*/ 144546 h 6611213"/>
                <a:gd name="connsiteX15" fmla="*/ 3739821 w 7866841"/>
                <a:gd name="connsiteY15" fmla="*/ 42947 h 6611213"/>
                <a:gd name="connsiteX16" fmla="*/ 1961821 w 7866841"/>
                <a:gd name="connsiteY16" fmla="*/ 266467 h 6611213"/>
                <a:gd name="connsiteX0" fmla="*/ 1961821 w 7871505"/>
                <a:gd name="connsiteY0" fmla="*/ 266467 h 6611213"/>
                <a:gd name="connsiteX1" fmla="*/ 1535101 w 7871505"/>
                <a:gd name="connsiteY1" fmla="*/ 764307 h 6611213"/>
                <a:gd name="connsiteX2" fmla="*/ 1287894 w 7871505"/>
                <a:gd name="connsiteY2" fmla="*/ 1748953 h 6611213"/>
                <a:gd name="connsiteX3" fmla="*/ 265101 w 7871505"/>
                <a:gd name="connsiteY3" fmla="*/ 3344947 h 6611213"/>
                <a:gd name="connsiteX4" fmla="*/ 11101 w 7871505"/>
                <a:gd name="connsiteY4" fmla="*/ 4675907 h 6611213"/>
                <a:gd name="connsiteX5" fmla="*/ 526613 w 7871505"/>
                <a:gd name="connsiteY5" fmla="*/ 6005156 h 6611213"/>
                <a:gd name="connsiteX6" fmla="*/ 2069661 w 7871505"/>
                <a:gd name="connsiteY6" fmla="*/ 6585934 h 6611213"/>
                <a:gd name="connsiteX7" fmla="*/ 4247821 w 7871505"/>
                <a:gd name="connsiteY7" fmla="*/ 6437962 h 6611213"/>
                <a:gd name="connsiteX8" fmla="*/ 6168061 w 7871505"/>
                <a:gd name="connsiteY8" fmla="*/ 5820338 h 6611213"/>
                <a:gd name="connsiteX9" fmla="*/ 7396207 w 7871505"/>
                <a:gd name="connsiteY9" fmla="*/ 5029662 h 6611213"/>
                <a:gd name="connsiteX10" fmla="*/ 7834301 w 7871505"/>
                <a:gd name="connsiteY10" fmla="*/ 4218950 h 6611213"/>
                <a:gd name="connsiteX11" fmla="*/ 7739435 w 7871505"/>
                <a:gd name="connsiteY11" fmla="*/ 2900930 h 6611213"/>
                <a:gd name="connsiteX12" fmla="*/ 6878713 w 7871505"/>
                <a:gd name="connsiteY12" fmla="*/ 2170102 h 6611213"/>
                <a:gd name="connsiteX13" fmla="*/ 6434921 w 7871505"/>
                <a:gd name="connsiteY13" fmla="*/ 1420741 h 6611213"/>
                <a:gd name="connsiteX14" fmla="*/ 5857091 w 7871505"/>
                <a:gd name="connsiteY14" fmla="*/ 144546 h 6611213"/>
                <a:gd name="connsiteX15" fmla="*/ 3739821 w 7871505"/>
                <a:gd name="connsiteY15" fmla="*/ 42947 h 6611213"/>
                <a:gd name="connsiteX16" fmla="*/ 1961821 w 7871505"/>
                <a:gd name="connsiteY16" fmla="*/ 266467 h 6611213"/>
                <a:gd name="connsiteX0" fmla="*/ 1961821 w 7843187"/>
                <a:gd name="connsiteY0" fmla="*/ 266467 h 6611213"/>
                <a:gd name="connsiteX1" fmla="*/ 1535101 w 7843187"/>
                <a:gd name="connsiteY1" fmla="*/ 764307 h 6611213"/>
                <a:gd name="connsiteX2" fmla="*/ 1287894 w 7843187"/>
                <a:gd name="connsiteY2" fmla="*/ 1748953 h 6611213"/>
                <a:gd name="connsiteX3" fmla="*/ 265101 w 7843187"/>
                <a:gd name="connsiteY3" fmla="*/ 3344947 h 6611213"/>
                <a:gd name="connsiteX4" fmla="*/ 11101 w 7843187"/>
                <a:gd name="connsiteY4" fmla="*/ 4675907 h 6611213"/>
                <a:gd name="connsiteX5" fmla="*/ 526613 w 7843187"/>
                <a:gd name="connsiteY5" fmla="*/ 6005156 h 6611213"/>
                <a:gd name="connsiteX6" fmla="*/ 2069661 w 7843187"/>
                <a:gd name="connsiteY6" fmla="*/ 6585934 h 6611213"/>
                <a:gd name="connsiteX7" fmla="*/ 4247821 w 7843187"/>
                <a:gd name="connsiteY7" fmla="*/ 6437962 h 6611213"/>
                <a:gd name="connsiteX8" fmla="*/ 6168061 w 7843187"/>
                <a:gd name="connsiteY8" fmla="*/ 5820338 h 6611213"/>
                <a:gd name="connsiteX9" fmla="*/ 7396207 w 7843187"/>
                <a:gd name="connsiteY9" fmla="*/ 5029662 h 6611213"/>
                <a:gd name="connsiteX10" fmla="*/ 7834301 w 7843187"/>
                <a:gd name="connsiteY10" fmla="*/ 4218950 h 6611213"/>
                <a:gd name="connsiteX11" fmla="*/ 7625425 w 7843187"/>
                <a:gd name="connsiteY11" fmla="*/ 2900930 h 6611213"/>
                <a:gd name="connsiteX12" fmla="*/ 6878713 w 7843187"/>
                <a:gd name="connsiteY12" fmla="*/ 2170102 h 6611213"/>
                <a:gd name="connsiteX13" fmla="*/ 6434921 w 7843187"/>
                <a:gd name="connsiteY13" fmla="*/ 1420741 h 6611213"/>
                <a:gd name="connsiteX14" fmla="*/ 5857091 w 7843187"/>
                <a:gd name="connsiteY14" fmla="*/ 144546 h 6611213"/>
                <a:gd name="connsiteX15" fmla="*/ 3739821 w 7843187"/>
                <a:gd name="connsiteY15" fmla="*/ 42947 h 6611213"/>
                <a:gd name="connsiteX16" fmla="*/ 1961821 w 7843187"/>
                <a:gd name="connsiteY16" fmla="*/ 266467 h 6611213"/>
                <a:gd name="connsiteX0" fmla="*/ 1961821 w 7848848"/>
                <a:gd name="connsiteY0" fmla="*/ 266467 h 6611213"/>
                <a:gd name="connsiteX1" fmla="*/ 1535101 w 7848848"/>
                <a:gd name="connsiteY1" fmla="*/ 764307 h 6611213"/>
                <a:gd name="connsiteX2" fmla="*/ 1287894 w 7848848"/>
                <a:gd name="connsiteY2" fmla="*/ 1748953 h 6611213"/>
                <a:gd name="connsiteX3" fmla="*/ 265101 w 7848848"/>
                <a:gd name="connsiteY3" fmla="*/ 3344947 h 6611213"/>
                <a:gd name="connsiteX4" fmla="*/ 11101 w 7848848"/>
                <a:gd name="connsiteY4" fmla="*/ 4675907 h 6611213"/>
                <a:gd name="connsiteX5" fmla="*/ 526613 w 7848848"/>
                <a:gd name="connsiteY5" fmla="*/ 6005156 h 6611213"/>
                <a:gd name="connsiteX6" fmla="*/ 2069661 w 7848848"/>
                <a:gd name="connsiteY6" fmla="*/ 6585934 h 6611213"/>
                <a:gd name="connsiteX7" fmla="*/ 4247821 w 7848848"/>
                <a:gd name="connsiteY7" fmla="*/ 6437962 h 6611213"/>
                <a:gd name="connsiteX8" fmla="*/ 6168061 w 7848848"/>
                <a:gd name="connsiteY8" fmla="*/ 5820338 h 6611213"/>
                <a:gd name="connsiteX9" fmla="*/ 7396207 w 7848848"/>
                <a:gd name="connsiteY9" fmla="*/ 5029662 h 6611213"/>
                <a:gd name="connsiteX10" fmla="*/ 7834301 w 7848848"/>
                <a:gd name="connsiteY10" fmla="*/ 4218950 h 6611213"/>
                <a:gd name="connsiteX11" fmla="*/ 7625425 w 7848848"/>
                <a:gd name="connsiteY11" fmla="*/ 2900930 h 6611213"/>
                <a:gd name="connsiteX12" fmla="*/ 6878713 w 7848848"/>
                <a:gd name="connsiteY12" fmla="*/ 2170102 h 6611213"/>
                <a:gd name="connsiteX13" fmla="*/ 6434921 w 7848848"/>
                <a:gd name="connsiteY13" fmla="*/ 1420741 h 6611213"/>
                <a:gd name="connsiteX14" fmla="*/ 5857091 w 7848848"/>
                <a:gd name="connsiteY14" fmla="*/ 144546 h 6611213"/>
                <a:gd name="connsiteX15" fmla="*/ 3739821 w 7848848"/>
                <a:gd name="connsiteY15" fmla="*/ 42947 h 6611213"/>
                <a:gd name="connsiteX16" fmla="*/ 1961821 w 7848848"/>
                <a:gd name="connsiteY16" fmla="*/ 266467 h 6611213"/>
                <a:gd name="connsiteX0" fmla="*/ 1961821 w 7848848"/>
                <a:gd name="connsiteY0" fmla="*/ 266467 h 6611213"/>
                <a:gd name="connsiteX1" fmla="*/ 1535101 w 7848848"/>
                <a:gd name="connsiteY1" fmla="*/ 764307 h 6611213"/>
                <a:gd name="connsiteX2" fmla="*/ 1287894 w 7848848"/>
                <a:gd name="connsiteY2" fmla="*/ 1748953 h 6611213"/>
                <a:gd name="connsiteX3" fmla="*/ 265101 w 7848848"/>
                <a:gd name="connsiteY3" fmla="*/ 3344947 h 6611213"/>
                <a:gd name="connsiteX4" fmla="*/ 11101 w 7848848"/>
                <a:gd name="connsiteY4" fmla="*/ 4675907 h 6611213"/>
                <a:gd name="connsiteX5" fmla="*/ 526613 w 7848848"/>
                <a:gd name="connsiteY5" fmla="*/ 6005156 h 6611213"/>
                <a:gd name="connsiteX6" fmla="*/ 2069661 w 7848848"/>
                <a:gd name="connsiteY6" fmla="*/ 6585934 h 6611213"/>
                <a:gd name="connsiteX7" fmla="*/ 4247821 w 7848848"/>
                <a:gd name="connsiteY7" fmla="*/ 6437962 h 6611213"/>
                <a:gd name="connsiteX8" fmla="*/ 6168061 w 7848848"/>
                <a:gd name="connsiteY8" fmla="*/ 5820338 h 6611213"/>
                <a:gd name="connsiteX9" fmla="*/ 7396207 w 7848848"/>
                <a:gd name="connsiteY9" fmla="*/ 5029662 h 6611213"/>
                <a:gd name="connsiteX10" fmla="*/ 7834301 w 7848848"/>
                <a:gd name="connsiteY10" fmla="*/ 4218950 h 6611213"/>
                <a:gd name="connsiteX11" fmla="*/ 7625425 w 7848848"/>
                <a:gd name="connsiteY11" fmla="*/ 2900930 h 6611213"/>
                <a:gd name="connsiteX12" fmla="*/ 6878713 w 7848848"/>
                <a:gd name="connsiteY12" fmla="*/ 2170102 h 6611213"/>
                <a:gd name="connsiteX13" fmla="*/ 6347222 w 7848848"/>
                <a:gd name="connsiteY13" fmla="*/ 1441854 h 6611213"/>
                <a:gd name="connsiteX14" fmla="*/ 5857091 w 7848848"/>
                <a:gd name="connsiteY14" fmla="*/ 144546 h 6611213"/>
                <a:gd name="connsiteX15" fmla="*/ 3739821 w 7848848"/>
                <a:gd name="connsiteY15" fmla="*/ 42947 h 6611213"/>
                <a:gd name="connsiteX16" fmla="*/ 1961821 w 7848848"/>
                <a:gd name="connsiteY16" fmla="*/ 266467 h 6611213"/>
                <a:gd name="connsiteX0" fmla="*/ 1958197 w 7845224"/>
                <a:gd name="connsiteY0" fmla="*/ 266467 h 6611213"/>
                <a:gd name="connsiteX1" fmla="*/ 1531477 w 7845224"/>
                <a:gd name="connsiteY1" fmla="*/ 764307 h 6611213"/>
                <a:gd name="connsiteX2" fmla="*/ 862462 w 7845224"/>
                <a:gd name="connsiteY2" fmla="*/ 1461124 h 6611213"/>
                <a:gd name="connsiteX3" fmla="*/ 261477 w 7845224"/>
                <a:gd name="connsiteY3" fmla="*/ 3344947 h 6611213"/>
                <a:gd name="connsiteX4" fmla="*/ 7477 w 7845224"/>
                <a:gd name="connsiteY4" fmla="*/ 4675907 h 6611213"/>
                <a:gd name="connsiteX5" fmla="*/ 522989 w 7845224"/>
                <a:gd name="connsiteY5" fmla="*/ 6005156 h 6611213"/>
                <a:gd name="connsiteX6" fmla="*/ 2066037 w 7845224"/>
                <a:gd name="connsiteY6" fmla="*/ 6585934 h 6611213"/>
                <a:gd name="connsiteX7" fmla="*/ 4244197 w 7845224"/>
                <a:gd name="connsiteY7" fmla="*/ 6437962 h 6611213"/>
                <a:gd name="connsiteX8" fmla="*/ 6164437 w 7845224"/>
                <a:gd name="connsiteY8" fmla="*/ 5820338 h 6611213"/>
                <a:gd name="connsiteX9" fmla="*/ 7392583 w 7845224"/>
                <a:gd name="connsiteY9" fmla="*/ 5029662 h 6611213"/>
                <a:gd name="connsiteX10" fmla="*/ 7830677 w 7845224"/>
                <a:gd name="connsiteY10" fmla="*/ 4218950 h 6611213"/>
                <a:gd name="connsiteX11" fmla="*/ 7621801 w 7845224"/>
                <a:gd name="connsiteY11" fmla="*/ 2900930 h 6611213"/>
                <a:gd name="connsiteX12" fmla="*/ 6875089 w 7845224"/>
                <a:gd name="connsiteY12" fmla="*/ 2170102 h 6611213"/>
                <a:gd name="connsiteX13" fmla="*/ 6343598 w 7845224"/>
                <a:gd name="connsiteY13" fmla="*/ 1441854 h 6611213"/>
                <a:gd name="connsiteX14" fmla="*/ 5853467 w 7845224"/>
                <a:gd name="connsiteY14" fmla="*/ 144546 h 6611213"/>
                <a:gd name="connsiteX15" fmla="*/ 3736197 w 7845224"/>
                <a:gd name="connsiteY15" fmla="*/ 42947 h 6611213"/>
                <a:gd name="connsiteX16" fmla="*/ 1958197 w 7845224"/>
                <a:gd name="connsiteY16" fmla="*/ 266467 h 6611213"/>
                <a:gd name="connsiteX0" fmla="*/ 1958197 w 7845224"/>
                <a:gd name="connsiteY0" fmla="*/ 266467 h 6611213"/>
                <a:gd name="connsiteX1" fmla="*/ 1465568 w 7845224"/>
                <a:gd name="connsiteY1" fmla="*/ 591612 h 6611213"/>
                <a:gd name="connsiteX2" fmla="*/ 862462 w 7845224"/>
                <a:gd name="connsiteY2" fmla="*/ 1461124 h 6611213"/>
                <a:gd name="connsiteX3" fmla="*/ 261477 w 7845224"/>
                <a:gd name="connsiteY3" fmla="*/ 3344947 h 6611213"/>
                <a:gd name="connsiteX4" fmla="*/ 7477 w 7845224"/>
                <a:gd name="connsiteY4" fmla="*/ 4675907 h 6611213"/>
                <a:gd name="connsiteX5" fmla="*/ 522989 w 7845224"/>
                <a:gd name="connsiteY5" fmla="*/ 6005156 h 6611213"/>
                <a:gd name="connsiteX6" fmla="*/ 2066037 w 7845224"/>
                <a:gd name="connsiteY6" fmla="*/ 6585934 h 6611213"/>
                <a:gd name="connsiteX7" fmla="*/ 4244197 w 7845224"/>
                <a:gd name="connsiteY7" fmla="*/ 6437962 h 6611213"/>
                <a:gd name="connsiteX8" fmla="*/ 6164437 w 7845224"/>
                <a:gd name="connsiteY8" fmla="*/ 5820338 h 6611213"/>
                <a:gd name="connsiteX9" fmla="*/ 7392583 w 7845224"/>
                <a:gd name="connsiteY9" fmla="*/ 5029662 h 6611213"/>
                <a:gd name="connsiteX10" fmla="*/ 7830677 w 7845224"/>
                <a:gd name="connsiteY10" fmla="*/ 4218950 h 6611213"/>
                <a:gd name="connsiteX11" fmla="*/ 7621801 w 7845224"/>
                <a:gd name="connsiteY11" fmla="*/ 2900930 h 6611213"/>
                <a:gd name="connsiteX12" fmla="*/ 6875089 w 7845224"/>
                <a:gd name="connsiteY12" fmla="*/ 2170102 h 6611213"/>
                <a:gd name="connsiteX13" fmla="*/ 6343598 w 7845224"/>
                <a:gd name="connsiteY13" fmla="*/ 1441854 h 6611213"/>
                <a:gd name="connsiteX14" fmla="*/ 5853467 w 7845224"/>
                <a:gd name="connsiteY14" fmla="*/ 144546 h 6611213"/>
                <a:gd name="connsiteX15" fmla="*/ 3736197 w 7845224"/>
                <a:gd name="connsiteY15" fmla="*/ 42947 h 6611213"/>
                <a:gd name="connsiteX16" fmla="*/ 1958197 w 7845224"/>
                <a:gd name="connsiteY16" fmla="*/ 266467 h 6611213"/>
                <a:gd name="connsiteX0" fmla="*/ 1958197 w 7845224"/>
                <a:gd name="connsiteY0" fmla="*/ 266467 h 6611213"/>
                <a:gd name="connsiteX1" fmla="*/ 1426023 w 7845224"/>
                <a:gd name="connsiteY1" fmla="*/ 495667 h 6611213"/>
                <a:gd name="connsiteX2" fmla="*/ 862462 w 7845224"/>
                <a:gd name="connsiteY2" fmla="*/ 1461124 h 6611213"/>
                <a:gd name="connsiteX3" fmla="*/ 261477 w 7845224"/>
                <a:gd name="connsiteY3" fmla="*/ 3344947 h 6611213"/>
                <a:gd name="connsiteX4" fmla="*/ 7477 w 7845224"/>
                <a:gd name="connsiteY4" fmla="*/ 4675907 h 6611213"/>
                <a:gd name="connsiteX5" fmla="*/ 522989 w 7845224"/>
                <a:gd name="connsiteY5" fmla="*/ 6005156 h 6611213"/>
                <a:gd name="connsiteX6" fmla="*/ 2066037 w 7845224"/>
                <a:gd name="connsiteY6" fmla="*/ 6585934 h 6611213"/>
                <a:gd name="connsiteX7" fmla="*/ 4244197 w 7845224"/>
                <a:gd name="connsiteY7" fmla="*/ 6437962 h 6611213"/>
                <a:gd name="connsiteX8" fmla="*/ 6164437 w 7845224"/>
                <a:gd name="connsiteY8" fmla="*/ 5820338 h 6611213"/>
                <a:gd name="connsiteX9" fmla="*/ 7392583 w 7845224"/>
                <a:gd name="connsiteY9" fmla="*/ 5029662 h 6611213"/>
                <a:gd name="connsiteX10" fmla="*/ 7830677 w 7845224"/>
                <a:gd name="connsiteY10" fmla="*/ 4218950 h 6611213"/>
                <a:gd name="connsiteX11" fmla="*/ 7621801 w 7845224"/>
                <a:gd name="connsiteY11" fmla="*/ 2900930 h 6611213"/>
                <a:gd name="connsiteX12" fmla="*/ 6875089 w 7845224"/>
                <a:gd name="connsiteY12" fmla="*/ 2170102 h 6611213"/>
                <a:gd name="connsiteX13" fmla="*/ 6343598 w 7845224"/>
                <a:gd name="connsiteY13" fmla="*/ 1441854 h 6611213"/>
                <a:gd name="connsiteX14" fmla="*/ 5853467 w 7845224"/>
                <a:gd name="connsiteY14" fmla="*/ 144546 h 6611213"/>
                <a:gd name="connsiteX15" fmla="*/ 3736197 w 7845224"/>
                <a:gd name="connsiteY15" fmla="*/ 42947 h 6611213"/>
                <a:gd name="connsiteX16" fmla="*/ 1958197 w 7845224"/>
                <a:gd name="connsiteY16" fmla="*/ 266467 h 6611213"/>
                <a:gd name="connsiteX0" fmla="*/ 1957099 w 7844126"/>
                <a:gd name="connsiteY0" fmla="*/ 266467 h 6611213"/>
                <a:gd name="connsiteX1" fmla="*/ 1424925 w 7844126"/>
                <a:gd name="connsiteY1" fmla="*/ 495667 h 6611213"/>
                <a:gd name="connsiteX2" fmla="*/ 650460 w 7844126"/>
                <a:gd name="connsiteY2" fmla="*/ 1653008 h 6611213"/>
                <a:gd name="connsiteX3" fmla="*/ 260379 w 7844126"/>
                <a:gd name="connsiteY3" fmla="*/ 3344947 h 6611213"/>
                <a:gd name="connsiteX4" fmla="*/ 6379 w 7844126"/>
                <a:gd name="connsiteY4" fmla="*/ 4675907 h 6611213"/>
                <a:gd name="connsiteX5" fmla="*/ 521891 w 7844126"/>
                <a:gd name="connsiteY5" fmla="*/ 6005156 h 6611213"/>
                <a:gd name="connsiteX6" fmla="*/ 2064939 w 7844126"/>
                <a:gd name="connsiteY6" fmla="*/ 6585934 h 6611213"/>
                <a:gd name="connsiteX7" fmla="*/ 4243099 w 7844126"/>
                <a:gd name="connsiteY7" fmla="*/ 6437962 h 6611213"/>
                <a:gd name="connsiteX8" fmla="*/ 6163339 w 7844126"/>
                <a:gd name="connsiteY8" fmla="*/ 5820338 h 6611213"/>
                <a:gd name="connsiteX9" fmla="*/ 7391485 w 7844126"/>
                <a:gd name="connsiteY9" fmla="*/ 5029662 h 6611213"/>
                <a:gd name="connsiteX10" fmla="*/ 7829579 w 7844126"/>
                <a:gd name="connsiteY10" fmla="*/ 4218950 h 6611213"/>
                <a:gd name="connsiteX11" fmla="*/ 7620703 w 7844126"/>
                <a:gd name="connsiteY11" fmla="*/ 2900930 h 6611213"/>
                <a:gd name="connsiteX12" fmla="*/ 6873991 w 7844126"/>
                <a:gd name="connsiteY12" fmla="*/ 2170102 h 6611213"/>
                <a:gd name="connsiteX13" fmla="*/ 6342500 w 7844126"/>
                <a:gd name="connsiteY13" fmla="*/ 1441854 h 6611213"/>
                <a:gd name="connsiteX14" fmla="*/ 5852369 w 7844126"/>
                <a:gd name="connsiteY14" fmla="*/ 144546 h 6611213"/>
                <a:gd name="connsiteX15" fmla="*/ 3735099 w 7844126"/>
                <a:gd name="connsiteY15" fmla="*/ 42947 h 6611213"/>
                <a:gd name="connsiteX16" fmla="*/ 1957099 w 7844126"/>
                <a:gd name="connsiteY16" fmla="*/ 266467 h 6611213"/>
                <a:gd name="connsiteX0" fmla="*/ 1981158 w 7868185"/>
                <a:gd name="connsiteY0" fmla="*/ 266467 h 6611213"/>
                <a:gd name="connsiteX1" fmla="*/ 1448984 w 7868185"/>
                <a:gd name="connsiteY1" fmla="*/ 495667 h 6611213"/>
                <a:gd name="connsiteX2" fmla="*/ 674519 w 7868185"/>
                <a:gd name="connsiteY2" fmla="*/ 1653008 h 6611213"/>
                <a:gd name="connsiteX3" fmla="*/ 126260 w 7868185"/>
                <a:gd name="connsiteY3" fmla="*/ 3229814 h 6611213"/>
                <a:gd name="connsiteX4" fmla="*/ 30438 w 7868185"/>
                <a:gd name="connsiteY4" fmla="*/ 4675907 h 6611213"/>
                <a:gd name="connsiteX5" fmla="*/ 545950 w 7868185"/>
                <a:gd name="connsiteY5" fmla="*/ 6005156 h 6611213"/>
                <a:gd name="connsiteX6" fmla="*/ 2088998 w 7868185"/>
                <a:gd name="connsiteY6" fmla="*/ 6585934 h 6611213"/>
                <a:gd name="connsiteX7" fmla="*/ 4267158 w 7868185"/>
                <a:gd name="connsiteY7" fmla="*/ 6437962 h 6611213"/>
                <a:gd name="connsiteX8" fmla="*/ 6187398 w 7868185"/>
                <a:gd name="connsiteY8" fmla="*/ 5820338 h 6611213"/>
                <a:gd name="connsiteX9" fmla="*/ 7415544 w 7868185"/>
                <a:gd name="connsiteY9" fmla="*/ 5029662 h 6611213"/>
                <a:gd name="connsiteX10" fmla="*/ 7853638 w 7868185"/>
                <a:gd name="connsiteY10" fmla="*/ 4218950 h 6611213"/>
                <a:gd name="connsiteX11" fmla="*/ 7644762 w 7868185"/>
                <a:gd name="connsiteY11" fmla="*/ 2900930 h 6611213"/>
                <a:gd name="connsiteX12" fmla="*/ 6898050 w 7868185"/>
                <a:gd name="connsiteY12" fmla="*/ 2170102 h 6611213"/>
                <a:gd name="connsiteX13" fmla="*/ 6366559 w 7868185"/>
                <a:gd name="connsiteY13" fmla="*/ 1441854 h 6611213"/>
                <a:gd name="connsiteX14" fmla="*/ 5876428 w 7868185"/>
                <a:gd name="connsiteY14" fmla="*/ 144546 h 6611213"/>
                <a:gd name="connsiteX15" fmla="*/ 3759158 w 7868185"/>
                <a:gd name="connsiteY15" fmla="*/ 42947 h 6611213"/>
                <a:gd name="connsiteX16" fmla="*/ 1981158 w 7868185"/>
                <a:gd name="connsiteY16" fmla="*/ 266467 h 6611213"/>
                <a:gd name="connsiteX0" fmla="*/ 1981158 w 7868185"/>
                <a:gd name="connsiteY0" fmla="*/ 266467 h 6611213"/>
                <a:gd name="connsiteX1" fmla="*/ 1448984 w 7868185"/>
                <a:gd name="connsiteY1" fmla="*/ 495667 h 6611213"/>
                <a:gd name="connsiteX2" fmla="*/ 674519 w 7868185"/>
                <a:gd name="connsiteY2" fmla="*/ 1653008 h 6611213"/>
                <a:gd name="connsiteX3" fmla="*/ 126260 w 7868185"/>
                <a:gd name="connsiteY3" fmla="*/ 3229814 h 6611213"/>
                <a:gd name="connsiteX4" fmla="*/ 30438 w 7868185"/>
                <a:gd name="connsiteY4" fmla="*/ 4675907 h 6611213"/>
                <a:gd name="connsiteX5" fmla="*/ 545950 w 7868185"/>
                <a:gd name="connsiteY5" fmla="*/ 6005156 h 6611213"/>
                <a:gd name="connsiteX6" fmla="*/ 2088998 w 7868185"/>
                <a:gd name="connsiteY6" fmla="*/ 6585934 h 6611213"/>
                <a:gd name="connsiteX7" fmla="*/ 4267158 w 7868185"/>
                <a:gd name="connsiteY7" fmla="*/ 6437962 h 6611213"/>
                <a:gd name="connsiteX8" fmla="*/ 6187398 w 7868185"/>
                <a:gd name="connsiteY8" fmla="*/ 5820338 h 6611213"/>
                <a:gd name="connsiteX9" fmla="*/ 7415544 w 7868185"/>
                <a:gd name="connsiteY9" fmla="*/ 5029662 h 6611213"/>
                <a:gd name="connsiteX10" fmla="*/ 7853638 w 7868185"/>
                <a:gd name="connsiteY10" fmla="*/ 4218950 h 6611213"/>
                <a:gd name="connsiteX11" fmla="*/ 7644762 w 7868185"/>
                <a:gd name="connsiteY11" fmla="*/ 2900930 h 6611213"/>
                <a:gd name="connsiteX12" fmla="*/ 6898050 w 7868185"/>
                <a:gd name="connsiteY12" fmla="*/ 2170102 h 6611213"/>
                <a:gd name="connsiteX13" fmla="*/ 6366559 w 7868185"/>
                <a:gd name="connsiteY13" fmla="*/ 1441854 h 6611213"/>
                <a:gd name="connsiteX14" fmla="*/ 5876428 w 7868185"/>
                <a:gd name="connsiteY14" fmla="*/ 144546 h 6611213"/>
                <a:gd name="connsiteX15" fmla="*/ 3759158 w 7868185"/>
                <a:gd name="connsiteY15" fmla="*/ 42947 h 6611213"/>
                <a:gd name="connsiteX16" fmla="*/ 1981158 w 7868185"/>
                <a:gd name="connsiteY16" fmla="*/ 266467 h 6611213"/>
                <a:gd name="connsiteX0" fmla="*/ 1981158 w 7868185"/>
                <a:gd name="connsiteY0" fmla="*/ 266467 h 6611213"/>
                <a:gd name="connsiteX1" fmla="*/ 1224897 w 7868185"/>
                <a:gd name="connsiteY1" fmla="*/ 725930 h 6611213"/>
                <a:gd name="connsiteX2" fmla="*/ 674519 w 7868185"/>
                <a:gd name="connsiteY2" fmla="*/ 1653008 h 6611213"/>
                <a:gd name="connsiteX3" fmla="*/ 126260 w 7868185"/>
                <a:gd name="connsiteY3" fmla="*/ 3229814 h 6611213"/>
                <a:gd name="connsiteX4" fmla="*/ 30438 w 7868185"/>
                <a:gd name="connsiteY4" fmla="*/ 4675907 h 6611213"/>
                <a:gd name="connsiteX5" fmla="*/ 545950 w 7868185"/>
                <a:gd name="connsiteY5" fmla="*/ 6005156 h 6611213"/>
                <a:gd name="connsiteX6" fmla="*/ 2088998 w 7868185"/>
                <a:gd name="connsiteY6" fmla="*/ 6585934 h 6611213"/>
                <a:gd name="connsiteX7" fmla="*/ 4267158 w 7868185"/>
                <a:gd name="connsiteY7" fmla="*/ 6437962 h 6611213"/>
                <a:gd name="connsiteX8" fmla="*/ 6187398 w 7868185"/>
                <a:gd name="connsiteY8" fmla="*/ 5820338 h 6611213"/>
                <a:gd name="connsiteX9" fmla="*/ 7415544 w 7868185"/>
                <a:gd name="connsiteY9" fmla="*/ 5029662 h 6611213"/>
                <a:gd name="connsiteX10" fmla="*/ 7853638 w 7868185"/>
                <a:gd name="connsiteY10" fmla="*/ 4218950 h 6611213"/>
                <a:gd name="connsiteX11" fmla="*/ 7644762 w 7868185"/>
                <a:gd name="connsiteY11" fmla="*/ 2900930 h 6611213"/>
                <a:gd name="connsiteX12" fmla="*/ 6898050 w 7868185"/>
                <a:gd name="connsiteY12" fmla="*/ 2170102 h 6611213"/>
                <a:gd name="connsiteX13" fmla="*/ 6366559 w 7868185"/>
                <a:gd name="connsiteY13" fmla="*/ 1441854 h 6611213"/>
                <a:gd name="connsiteX14" fmla="*/ 5876428 w 7868185"/>
                <a:gd name="connsiteY14" fmla="*/ 144546 h 6611213"/>
                <a:gd name="connsiteX15" fmla="*/ 3759158 w 7868185"/>
                <a:gd name="connsiteY15" fmla="*/ 42947 h 6611213"/>
                <a:gd name="connsiteX16" fmla="*/ 1981158 w 7868185"/>
                <a:gd name="connsiteY16" fmla="*/ 266467 h 6611213"/>
                <a:gd name="connsiteX0" fmla="*/ 1981158 w 7868185"/>
                <a:gd name="connsiteY0" fmla="*/ 266467 h 6611213"/>
                <a:gd name="connsiteX1" fmla="*/ 1224897 w 7868185"/>
                <a:gd name="connsiteY1" fmla="*/ 725930 h 6611213"/>
                <a:gd name="connsiteX2" fmla="*/ 674519 w 7868185"/>
                <a:gd name="connsiteY2" fmla="*/ 1653008 h 6611213"/>
                <a:gd name="connsiteX3" fmla="*/ 126260 w 7868185"/>
                <a:gd name="connsiteY3" fmla="*/ 3229814 h 6611213"/>
                <a:gd name="connsiteX4" fmla="*/ 30438 w 7868185"/>
                <a:gd name="connsiteY4" fmla="*/ 4675907 h 6611213"/>
                <a:gd name="connsiteX5" fmla="*/ 545950 w 7868185"/>
                <a:gd name="connsiteY5" fmla="*/ 6005156 h 6611213"/>
                <a:gd name="connsiteX6" fmla="*/ 2088998 w 7868185"/>
                <a:gd name="connsiteY6" fmla="*/ 6585934 h 6611213"/>
                <a:gd name="connsiteX7" fmla="*/ 4267158 w 7868185"/>
                <a:gd name="connsiteY7" fmla="*/ 6437962 h 6611213"/>
                <a:gd name="connsiteX8" fmla="*/ 6187398 w 7868185"/>
                <a:gd name="connsiteY8" fmla="*/ 5820338 h 6611213"/>
                <a:gd name="connsiteX9" fmla="*/ 7415544 w 7868185"/>
                <a:gd name="connsiteY9" fmla="*/ 5029662 h 6611213"/>
                <a:gd name="connsiteX10" fmla="*/ 7853638 w 7868185"/>
                <a:gd name="connsiteY10" fmla="*/ 4218950 h 6611213"/>
                <a:gd name="connsiteX11" fmla="*/ 7644762 w 7868185"/>
                <a:gd name="connsiteY11" fmla="*/ 2900930 h 6611213"/>
                <a:gd name="connsiteX12" fmla="*/ 6898050 w 7868185"/>
                <a:gd name="connsiteY12" fmla="*/ 2170102 h 6611213"/>
                <a:gd name="connsiteX13" fmla="*/ 6551100 w 7868185"/>
                <a:gd name="connsiteY13" fmla="*/ 1307534 h 6611213"/>
                <a:gd name="connsiteX14" fmla="*/ 5876428 w 7868185"/>
                <a:gd name="connsiteY14" fmla="*/ 144546 h 6611213"/>
                <a:gd name="connsiteX15" fmla="*/ 3759158 w 7868185"/>
                <a:gd name="connsiteY15" fmla="*/ 42947 h 6611213"/>
                <a:gd name="connsiteX16" fmla="*/ 1981158 w 7868185"/>
                <a:gd name="connsiteY16" fmla="*/ 266467 h 6611213"/>
                <a:gd name="connsiteX0" fmla="*/ 1981158 w 7859359"/>
                <a:gd name="connsiteY0" fmla="*/ 266467 h 6611213"/>
                <a:gd name="connsiteX1" fmla="*/ 1224897 w 7859359"/>
                <a:gd name="connsiteY1" fmla="*/ 725930 h 6611213"/>
                <a:gd name="connsiteX2" fmla="*/ 674519 w 7859359"/>
                <a:gd name="connsiteY2" fmla="*/ 1653008 h 6611213"/>
                <a:gd name="connsiteX3" fmla="*/ 126260 w 7859359"/>
                <a:gd name="connsiteY3" fmla="*/ 3229814 h 6611213"/>
                <a:gd name="connsiteX4" fmla="*/ 30438 w 7859359"/>
                <a:gd name="connsiteY4" fmla="*/ 4675907 h 6611213"/>
                <a:gd name="connsiteX5" fmla="*/ 545950 w 7859359"/>
                <a:gd name="connsiteY5" fmla="*/ 6005156 h 6611213"/>
                <a:gd name="connsiteX6" fmla="*/ 2088998 w 7859359"/>
                <a:gd name="connsiteY6" fmla="*/ 6585934 h 6611213"/>
                <a:gd name="connsiteX7" fmla="*/ 4267158 w 7859359"/>
                <a:gd name="connsiteY7" fmla="*/ 6437962 h 6611213"/>
                <a:gd name="connsiteX8" fmla="*/ 6187398 w 7859359"/>
                <a:gd name="connsiteY8" fmla="*/ 5820338 h 6611213"/>
                <a:gd name="connsiteX9" fmla="*/ 7415544 w 7859359"/>
                <a:gd name="connsiteY9" fmla="*/ 5029662 h 6611213"/>
                <a:gd name="connsiteX10" fmla="*/ 7853638 w 7859359"/>
                <a:gd name="connsiteY10" fmla="*/ 4218950 h 6611213"/>
                <a:gd name="connsiteX11" fmla="*/ 7644762 w 7859359"/>
                <a:gd name="connsiteY11" fmla="*/ 2900930 h 6611213"/>
                <a:gd name="connsiteX12" fmla="*/ 7346223 w 7859359"/>
                <a:gd name="connsiteY12" fmla="*/ 1997406 h 6611213"/>
                <a:gd name="connsiteX13" fmla="*/ 6551100 w 7859359"/>
                <a:gd name="connsiteY13" fmla="*/ 1307534 h 6611213"/>
                <a:gd name="connsiteX14" fmla="*/ 5876428 w 7859359"/>
                <a:gd name="connsiteY14" fmla="*/ 144546 h 6611213"/>
                <a:gd name="connsiteX15" fmla="*/ 3759158 w 7859359"/>
                <a:gd name="connsiteY15" fmla="*/ 42947 h 6611213"/>
                <a:gd name="connsiteX16" fmla="*/ 1981158 w 7859359"/>
                <a:gd name="connsiteY16" fmla="*/ 266467 h 6611213"/>
                <a:gd name="connsiteX0" fmla="*/ 1981158 w 7906504"/>
                <a:gd name="connsiteY0" fmla="*/ 266467 h 6611213"/>
                <a:gd name="connsiteX1" fmla="*/ 1224897 w 7906504"/>
                <a:gd name="connsiteY1" fmla="*/ 725930 h 6611213"/>
                <a:gd name="connsiteX2" fmla="*/ 674519 w 7906504"/>
                <a:gd name="connsiteY2" fmla="*/ 1653008 h 6611213"/>
                <a:gd name="connsiteX3" fmla="*/ 126260 w 7906504"/>
                <a:gd name="connsiteY3" fmla="*/ 3229814 h 6611213"/>
                <a:gd name="connsiteX4" fmla="*/ 30438 w 7906504"/>
                <a:gd name="connsiteY4" fmla="*/ 4675907 h 6611213"/>
                <a:gd name="connsiteX5" fmla="*/ 545950 w 7906504"/>
                <a:gd name="connsiteY5" fmla="*/ 6005156 h 6611213"/>
                <a:gd name="connsiteX6" fmla="*/ 2088998 w 7906504"/>
                <a:gd name="connsiteY6" fmla="*/ 6585934 h 6611213"/>
                <a:gd name="connsiteX7" fmla="*/ 4267158 w 7906504"/>
                <a:gd name="connsiteY7" fmla="*/ 6437962 h 6611213"/>
                <a:gd name="connsiteX8" fmla="*/ 6187398 w 7906504"/>
                <a:gd name="connsiteY8" fmla="*/ 5820338 h 6611213"/>
                <a:gd name="connsiteX9" fmla="*/ 7415544 w 7906504"/>
                <a:gd name="connsiteY9" fmla="*/ 5029662 h 6611213"/>
                <a:gd name="connsiteX10" fmla="*/ 7853638 w 7906504"/>
                <a:gd name="connsiteY10" fmla="*/ 4218950 h 6611213"/>
                <a:gd name="connsiteX11" fmla="*/ 7842484 w 7906504"/>
                <a:gd name="connsiteY11" fmla="*/ 2843364 h 6611213"/>
                <a:gd name="connsiteX12" fmla="*/ 7346223 w 7906504"/>
                <a:gd name="connsiteY12" fmla="*/ 1997406 h 6611213"/>
                <a:gd name="connsiteX13" fmla="*/ 6551100 w 7906504"/>
                <a:gd name="connsiteY13" fmla="*/ 1307534 h 6611213"/>
                <a:gd name="connsiteX14" fmla="*/ 5876428 w 7906504"/>
                <a:gd name="connsiteY14" fmla="*/ 144546 h 6611213"/>
                <a:gd name="connsiteX15" fmla="*/ 3759158 w 7906504"/>
                <a:gd name="connsiteY15" fmla="*/ 42947 h 6611213"/>
                <a:gd name="connsiteX16" fmla="*/ 1981158 w 7906504"/>
                <a:gd name="connsiteY16" fmla="*/ 266467 h 6611213"/>
                <a:gd name="connsiteX0" fmla="*/ 1981158 w 7906505"/>
                <a:gd name="connsiteY0" fmla="*/ 266467 h 6611213"/>
                <a:gd name="connsiteX1" fmla="*/ 1224897 w 7906505"/>
                <a:gd name="connsiteY1" fmla="*/ 725930 h 6611213"/>
                <a:gd name="connsiteX2" fmla="*/ 674519 w 7906505"/>
                <a:gd name="connsiteY2" fmla="*/ 1653008 h 6611213"/>
                <a:gd name="connsiteX3" fmla="*/ 126260 w 7906505"/>
                <a:gd name="connsiteY3" fmla="*/ 3229814 h 6611213"/>
                <a:gd name="connsiteX4" fmla="*/ 30438 w 7906505"/>
                <a:gd name="connsiteY4" fmla="*/ 4675907 h 6611213"/>
                <a:gd name="connsiteX5" fmla="*/ 545950 w 7906505"/>
                <a:gd name="connsiteY5" fmla="*/ 6005156 h 6611213"/>
                <a:gd name="connsiteX6" fmla="*/ 2088998 w 7906505"/>
                <a:gd name="connsiteY6" fmla="*/ 6585934 h 6611213"/>
                <a:gd name="connsiteX7" fmla="*/ 4267158 w 7906505"/>
                <a:gd name="connsiteY7" fmla="*/ 6437962 h 6611213"/>
                <a:gd name="connsiteX8" fmla="*/ 6187398 w 7906505"/>
                <a:gd name="connsiteY8" fmla="*/ 5820338 h 6611213"/>
                <a:gd name="connsiteX9" fmla="*/ 7415544 w 7906505"/>
                <a:gd name="connsiteY9" fmla="*/ 5029662 h 6611213"/>
                <a:gd name="connsiteX10" fmla="*/ 7853638 w 7906505"/>
                <a:gd name="connsiteY10" fmla="*/ 4218950 h 6611213"/>
                <a:gd name="connsiteX11" fmla="*/ 7842484 w 7906505"/>
                <a:gd name="connsiteY11" fmla="*/ 2843364 h 6611213"/>
                <a:gd name="connsiteX12" fmla="*/ 7346223 w 7906505"/>
                <a:gd name="connsiteY12" fmla="*/ 1997406 h 6611213"/>
                <a:gd name="connsiteX13" fmla="*/ 6551100 w 7906505"/>
                <a:gd name="connsiteY13" fmla="*/ 1307534 h 6611213"/>
                <a:gd name="connsiteX14" fmla="*/ 5876428 w 7906505"/>
                <a:gd name="connsiteY14" fmla="*/ 144546 h 6611213"/>
                <a:gd name="connsiteX15" fmla="*/ 3759158 w 7906505"/>
                <a:gd name="connsiteY15" fmla="*/ 42947 h 6611213"/>
                <a:gd name="connsiteX16" fmla="*/ 1981158 w 7906505"/>
                <a:gd name="connsiteY16" fmla="*/ 266467 h 6611213"/>
                <a:gd name="connsiteX0" fmla="*/ 1981158 w 7918771"/>
                <a:gd name="connsiteY0" fmla="*/ 266467 h 6611213"/>
                <a:gd name="connsiteX1" fmla="*/ 1224897 w 7918771"/>
                <a:gd name="connsiteY1" fmla="*/ 725930 h 6611213"/>
                <a:gd name="connsiteX2" fmla="*/ 674519 w 7918771"/>
                <a:gd name="connsiteY2" fmla="*/ 1653008 h 6611213"/>
                <a:gd name="connsiteX3" fmla="*/ 126260 w 7918771"/>
                <a:gd name="connsiteY3" fmla="*/ 3229814 h 6611213"/>
                <a:gd name="connsiteX4" fmla="*/ 30438 w 7918771"/>
                <a:gd name="connsiteY4" fmla="*/ 4675907 h 6611213"/>
                <a:gd name="connsiteX5" fmla="*/ 545950 w 7918771"/>
                <a:gd name="connsiteY5" fmla="*/ 6005156 h 6611213"/>
                <a:gd name="connsiteX6" fmla="*/ 2088998 w 7918771"/>
                <a:gd name="connsiteY6" fmla="*/ 6585934 h 6611213"/>
                <a:gd name="connsiteX7" fmla="*/ 4267158 w 7918771"/>
                <a:gd name="connsiteY7" fmla="*/ 6437962 h 6611213"/>
                <a:gd name="connsiteX8" fmla="*/ 6187398 w 7918771"/>
                <a:gd name="connsiteY8" fmla="*/ 5820338 h 6611213"/>
                <a:gd name="connsiteX9" fmla="*/ 7231003 w 7918771"/>
                <a:gd name="connsiteY9" fmla="*/ 5068038 h 6611213"/>
                <a:gd name="connsiteX10" fmla="*/ 7853638 w 7918771"/>
                <a:gd name="connsiteY10" fmla="*/ 4218950 h 6611213"/>
                <a:gd name="connsiteX11" fmla="*/ 7842484 w 7918771"/>
                <a:gd name="connsiteY11" fmla="*/ 2843364 h 6611213"/>
                <a:gd name="connsiteX12" fmla="*/ 7346223 w 7918771"/>
                <a:gd name="connsiteY12" fmla="*/ 1997406 h 6611213"/>
                <a:gd name="connsiteX13" fmla="*/ 6551100 w 7918771"/>
                <a:gd name="connsiteY13" fmla="*/ 1307534 h 6611213"/>
                <a:gd name="connsiteX14" fmla="*/ 5876428 w 7918771"/>
                <a:gd name="connsiteY14" fmla="*/ 144546 h 6611213"/>
                <a:gd name="connsiteX15" fmla="*/ 3759158 w 7918771"/>
                <a:gd name="connsiteY15" fmla="*/ 42947 h 6611213"/>
                <a:gd name="connsiteX16" fmla="*/ 1981158 w 7918771"/>
                <a:gd name="connsiteY16" fmla="*/ 266467 h 661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18771" h="6611213">
                  <a:moveTo>
                    <a:pt x="1981158" y="266467"/>
                  </a:moveTo>
                  <a:cubicBezTo>
                    <a:pt x="1558781" y="380297"/>
                    <a:pt x="1442670" y="494840"/>
                    <a:pt x="1224897" y="725930"/>
                  </a:cubicBezTo>
                  <a:cubicBezTo>
                    <a:pt x="1007124" y="957020"/>
                    <a:pt x="857625" y="1235694"/>
                    <a:pt x="674519" y="1653008"/>
                  </a:cubicBezTo>
                  <a:cubicBezTo>
                    <a:pt x="491413" y="2070322"/>
                    <a:pt x="233607" y="2725998"/>
                    <a:pt x="126260" y="3229814"/>
                  </a:cubicBezTo>
                  <a:cubicBezTo>
                    <a:pt x="18913" y="3733630"/>
                    <a:pt x="-39510" y="4213350"/>
                    <a:pt x="30438" y="4675907"/>
                  </a:cubicBezTo>
                  <a:cubicBezTo>
                    <a:pt x="100386" y="5138464"/>
                    <a:pt x="202857" y="5686818"/>
                    <a:pt x="545950" y="6005156"/>
                  </a:cubicBezTo>
                  <a:cubicBezTo>
                    <a:pt x="889043" y="6323494"/>
                    <a:pt x="1468797" y="6513800"/>
                    <a:pt x="2088998" y="6585934"/>
                  </a:cubicBezTo>
                  <a:cubicBezTo>
                    <a:pt x="2709199" y="6658068"/>
                    <a:pt x="3584091" y="6565561"/>
                    <a:pt x="4267158" y="6437962"/>
                  </a:cubicBezTo>
                  <a:cubicBezTo>
                    <a:pt x="4950225" y="6310363"/>
                    <a:pt x="5693424" y="6048659"/>
                    <a:pt x="6187398" y="5820338"/>
                  </a:cubicBezTo>
                  <a:cubicBezTo>
                    <a:pt x="6681372" y="5592017"/>
                    <a:pt x="6953296" y="5334936"/>
                    <a:pt x="7231003" y="5068038"/>
                  </a:cubicBezTo>
                  <a:cubicBezTo>
                    <a:pt x="7508710" y="4801140"/>
                    <a:pt x="7751725" y="4589729"/>
                    <a:pt x="7853638" y="4218950"/>
                  </a:cubicBezTo>
                  <a:cubicBezTo>
                    <a:pt x="7955552" y="3848171"/>
                    <a:pt x="7927053" y="3213621"/>
                    <a:pt x="7842484" y="2843364"/>
                  </a:cubicBezTo>
                  <a:cubicBezTo>
                    <a:pt x="7757915" y="2473107"/>
                    <a:pt x="7561454" y="2253378"/>
                    <a:pt x="7346223" y="1997406"/>
                  </a:cubicBezTo>
                  <a:cubicBezTo>
                    <a:pt x="7130992" y="1741434"/>
                    <a:pt x="6796066" y="1616344"/>
                    <a:pt x="6551100" y="1307534"/>
                  </a:cubicBezTo>
                  <a:cubicBezTo>
                    <a:pt x="6306134" y="998724"/>
                    <a:pt x="6325611" y="374178"/>
                    <a:pt x="5876428" y="144546"/>
                  </a:cubicBezTo>
                  <a:cubicBezTo>
                    <a:pt x="5427245" y="-85086"/>
                    <a:pt x="4408370" y="22627"/>
                    <a:pt x="3759158" y="42947"/>
                  </a:cubicBezTo>
                  <a:cubicBezTo>
                    <a:pt x="3109946" y="63267"/>
                    <a:pt x="2403535" y="152637"/>
                    <a:pt x="1981158" y="26646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2672080" y="5980157"/>
              <a:ext cx="10373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GEOSS Providers</a:t>
              </a:r>
              <a:endPara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e 39"/>
            <p:cNvSpPr/>
            <p:nvPr/>
          </p:nvSpPr>
          <p:spPr>
            <a:xfrm>
              <a:off x="5924818" y="3547998"/>
              <a:ext cx="1662485" cy="159971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e 40"/>
            <p:cNvSpPr/>
            <p:nvPr/>
          </p:nvSpPr>
          <p:spPr>
            <a:xfrm>
              <a:off x="3805208" y="4033186"/>
              <a:ext cx="1662485" cy="159971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e 41"/>
            <p:cNvSpPr/>
            <p:nvPr/>
          </p:nvSpPr>
          <p:spPr>
            <a:xfrm>
              <a:off x="2077404" y="4040458"/>
              <a:ext cx="1662485" cy="1599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ttangolo arrotondato 42"/>
            <p:cNvSpPr/>
            <p:nvPr/>
          </p:nvSpPr>
          <p:spPr>
            <a:xfrm>
              <a:off x="2826381" y="5123138"/>
              <a:ext cx="622808" cy="29457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System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</a:t>
              </a: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2598318" y="4860301"/>
              <a:ext cx="423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 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" name="Connettore 2 44"/>
            <p:cNvCxnSpPr>
              <a:endCxn id="53" idx="0"/>
            </p:cNvCxnSpPr>
            <p:nvPr/>
          </p:nvCxnSpPr>
          <p:spPr>
            <a:xfrm flipH="1">
              <a:off x="2662362" y="3219061"/>
              <a:ext cx="907188" cy="104860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>
              <a:endCxn id="54" idx="0"/>
            </p:cNvCxnSpPr>
            <p:nvPr/>
          </p:nvCxnSpPr>
          <p:spPr>
            <a:xfrm flipH="1">
              <a:off x="2930273" y="3215221"/>
              <a:ext cx="760576" cy="1374512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>
              <a:endCxn id="55" idx="0"/>
            </p:cNvCxnSpPr>
            <p:nvPr/>
          </p:nvCxnSpPr>
          <p:spPr>
            <a:xfrm flipH="1">
              <a:off x="2546339" y="3227768"/>
              <a:ext cx="1079260" cy="146358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>
              <a:endCxn id="57" idx="0"/>
            </p:cNvCxnSpPr>
            <p:nvPr/>
          </p:nvCxnSpPr>
          <p:spPr>
            <a:xfrm flipH="1">
              <a:off x="3226153" y="3205778"/>
              <a:ext cx="513735" cy="1202655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>
              <a:endCxn id="43" idx="0"/>
            </p:cNvCxnSpPr>
            <p:nvPr/>
          </p:nvCxnSpPr>
          <p:spPr>
            <a:xfrm flipH="1">
              <a:off x="3137785" y="3209317"/>
              <a:ext cx="667423" cy="1913821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tangolo arrotondato 52"/>
            <p:cNvSpPr/>
            <p:nvPr/>
          </p:nvSpPr>
          <p:spPr>
            <a:xfrm>
              <a:off x="2349756" y="4267661"/>
              <a:ext cx="625212" cy="3220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System 1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ttangolo arrotondato 53"/>
            <p:cNvSpPr/>
            <p:nvPr/>
          </p:nvSpPr>
          <p:spPr>
            <a:xfrm>
              <a:off x="2654321" y="4589733"/>
              <a:ext cx="551903" cy="298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4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ttangolo arrotondato 54"/>
            <p:cNvSpPr/>
            <p:nvPr/>
          </p:nvSpPr>
          <p:spPr>
            <a:xfrm>
              <a:off x="2225994" y="4691348"/>
              <a:ext cx="640690" cy="30336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System 3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ttangolo arrotondato 56"/>
            <p:cNvSpPr/>
            <p:nvPr/>
          </p:nvSpPr>
          <p:spPr>
            <a:xfrm>
              <a:off x="2909320" y="4408434"/>
              <a:ext cx="633668" cy="30336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System  2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4280551" y="4889920"/>
              <a:ext cx="423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 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6473457" y="4317223"/>
              <a:ext cx="423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 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5379768" y="3994386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 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2289349" y="5260041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SBA 1</a:t>
              </a:r>
              <a:endPara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4023497" y="524765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SBA 2</a:t>
              </a:r>
              <a:endPara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6231037" y="477258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SBA 8</a:t>
              </a:r>
              <a:endPara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6" name="Connettore 2 65"/>
            <p:cNvCxnSpPr/>
            <p:nvPr/>
          </p:nvCxnSpPr>
          <p:spPr>
            <a:xfrm flipH="1">
              <a:off x="4211006" y="3185302"/>
              <a:ext cx="231636" cy="1128234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2 66"/>
            <p:cNvCxnSpPr>
              <a:endCxn id="78" idx="0"/>
            </p:cNvCxnSpPr>
            <p:nvPr/>
          </p:nvCxnSpPr>
          <p:spPr>
            <a:xfrm>
              <a:off x="4595629" y="3205778"/>
              <a:ext cx="10304" cy="1427927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2 67"/>
            <p:cNvCxnSpPr>
              <a:endCxn id="79" idx="0"/>
            </p:cNvCxnSpPr>
            <p:nvPr/>
          </p:nvCxnSpPr>
          <p:spPr>
            <a:xfrm flipH="1">
              <a:off x="4215779" y="3187746"/>
              <a:ext cx="307553" cy="153322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2 68"/>
            <p:cNvCxnSpPr>
              <a:endCxn id="80" idx="0"/>
            </p:cNvCxnSpPr>
            <p:nvPr/>
          </p:nvCxnSpPr>
          <p:spPr>
            <a:xfrm>
              <a:off x="4749717" y="3201585"/>
              <a:ext cx="212166" cy="122507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2 69"/>
            <p:cNvCxnSpPr>
              <a:endCxn id="76" idx="0"/>
            </p:cNvCxnSpPr>
            <p:nvPr/>
          </p:nvCxnSpPr>
          <p:spPr>
            <a:xfrm>
              <a:off x="4662676" y="3192162"/>
              <a:ext cx="279725" cy="1873282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2 70"/>
            <p:cNvCxnSpPr>
              <a:endCxn id="84" idx="0"/>
            </p:cNvCxnSpPr>
            <p:nvPr/>
          </p:nvCxnSpPr>
          <p:spPr>
            <a:xfrm>
              <a:off x="5914369" y="3208733"/>
              <a:ext cx="501448" cy="939537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2 71"/>
            <p:cNvCxnSpPr/>
            <p:nvPr/>
          </p:nvCxnSpPr>
          <p:spPr>
            <a:xfrm>
              <a:off x="6011741" y="3191673"/>
              <a:ext cx="330073" cy="542128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2 72"/>
            <p:cNvCxnSpPr/>
            <p:nvPr/>
          </p:nvCxnSpPr>
          <p:spPr>
            <a:xfrm>
              <a:off x="6101133" y="3213473"/>
              <a:ext cx="577869" cy="798848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>
              <a:endCxn id="81" idx="0"/>
            </p:cNvCxnSpPr>
            <p:nvPr/>
          </p:nvCxnSpPr>
          <p:spPr>
            <a:xfrm>
              <a:off x="6200626" y="3205778"/>
              <a:ext cx="866279" cy="1365718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2 74"/>
            <p:cNvCxnSpPr>
              <a:endCxn id="85" idx="0"/>
            </p:cNvCxnSpPr>
            <p:nvPr/>
          </p:nvCxnSpPr>
          <p:spPr>
            <a:xfrm>
              <a:off x="6272321" y="3175082"/>
              <a:ext cx="879322" cy="690274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ttangolo arrotondato 75"/>
            <p:cNvSpPr/>
            <p:nvPr/>
          </p:nvSpPr>
          <p:spPr>
            <a:xfrm>
              <a:off x="4634356" y="5065444"/>
              <a:ext cx="616088" cy="29457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</a:t>
              </a: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K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ttangolo arrotondato 76"/>
            <p:cNvSpPr/>
            <p:nvPr/>
          </p:nvSpPr>
          <p:spPr>
            <a:xfrm>
              <a:off x="3965278" y="4297280"/>
              <a:ext cx="630351" cy="3220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System 3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ttangolo arrotondato 77"/>
            <p:cNvSpPr/>
            <p:nvPr/>
          </p:nvSpPr>
          <p:spPr>
            <a:xfrm>
              <a:off x="4329981" y="4633706"/>
              <a:ext cx="551903" cy="298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4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ttangolo arrotondato 78"/>
            <p:cNvSpPr/>
            <p:nvPr/>
          </p:nvSpPr>
          <p:spPr>
            <a:xfrm>
              <a:off x="3908226" y="4720966"/>
              <a:ext cx="615106" cy="30336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</a:t>
              </a: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Rettangolo arrotondato 79"/>
            <p:cNvSpPr/>
            <p:nvPr/>
          </p:nvSpPr>
          <p:spPr>
            <a:xfrm>
              <a:off x="4651477" y="4426654"/>
              <a:ext cx="620811" cy="30336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</a:t>
              </a: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2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ttangolo arrotondato 80"/>
            <p:cNvSpPr/>
            <p:nvPr/>
          </p:nvSpPr>
          <p:spPr>
            <a:xfrm>
              <a:off x="6730502" y="4571497"/>
              <a:ext cx="672806" cy="29457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</a:t>
              </a: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Z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ttangolo arrotondato 81"/>
            <p:cNvSpPr/>
            <p:nvPr/>
          </p:nvSpPr>
          <p:spPr>
            <a:xfrm>
              <a:off x="6145973" y="3724583"/>
              <a:ext cx="642562" cy="3220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System </a:t>
              </a: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ttangolo arrotondato 82"/>
            <p:cNvSpPr/>
            <p:nvPr/>
          </p:nvSpPr>
          <p:spPr>
            <a:xfrm>
              <a:off x="6497441" y="4001828"/>
              <a:ext cx="551903" cy="298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4" name="Rettangolo arrotondato 83"/>
            <p:cNvSpPr/>
            <p:nvPr/>
          </p:nvSpPr>
          <p:spPr>
            <a:xfrm>
              <a:off x="6101133" y="4148270"/>
              <a:ext cx="629369" cy="30336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</a:t>
              </a: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2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ttangolo arrotondato 84"/>
            <p:cNvSpPr/>
            <p:nvPr/>
          </p:nvSpPr>
          <p:spPr>
            <a:xfrm>
              <a:off x="6838581" y="3865356"/>
              <a:ext cx="626123" cy="30336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</a:t>
              </a: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System 3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6" name="Gruppo 85"/>
            <p:cNvGrpSpPr/>
            <p:nvPr/>
          </p:nvGrpSpPr>
          <p:grpSpPr>
            <a:xfrm rot="945089">
              <a:off x="5210741" y="3206318"/>
              <a:ext cx="408544" cy="898524"/>
              <a:chOff x="5153519" y="2296446"/>
              <a:chExt cx="648171" cy="1965833"/>
            </a:xfrm>
          </p:grpSpPr>
          <p:grpSp>
            <p:nvGrpSpPr>
              <p:cNvPr id="87" name="Gruppo 86"/>
              <p:cNvGrpSpPr/>
              <p:nvPr/>
            </p:nvGrpSpPr>
            <p:grpSpPr>
              <a:xfrm>
                <a:off x="5153519" y="2357029"/>
                <a:ext cx="394566" cy="1905250"/>
                <a:chOff x="5153519" y="2357029"/>
                <a:chExt cx="394566" cy="1905250"/>
              </a:xfrm>
            </p:grpSpPr>
            <p:cxnSp>
              <p:nvCxnSpPr>
                <p:cNvPr id="94" name="Connettore 2 93"/>
                <p:cNvCxnSpPr/>
                <p:nvPr/>
              </p:nvCxnSpPr>
              <p:spPr>
                <a:xfrm>
                  <a:off x="5153519" y="2357029"/>
                  <a:ext cx="259470" cy="1224014"/>
                </a:xfrm>
                <a:prstGeom prst="straightConnector1">
                  <a:avLst/>
                </a:prstGeom>
                <a:ln w="28575"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Connettore 2 94"/>
                <p:cNvCxnSpPr/>
                <p:nvPr/>
              </p:nvCxnSpPr>
              <p:spPr>
                <a:xfrm>
                  <a:off x="5407168" y="3557643"/>
                  <a:ext cx="140917" cy="704636"/>
                </a:xfrm>
                <a:prstGeom prst="straightConnector1">
                  <a:avLst/>
                </a:prstGeom>
                <a:ln w="28575"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uppo 87"/>
              <p:cNvGrpSpPr/>
              <p:nvPr/>
            </p:nvGrpSpPr>
            <p:grpSpPr>
              <a:xfrm rot="21214804">
                <a:off x="5379687" y="2315935"/>
                <a:ext cx="278129" cy="1894176"/>
                <a:chOff x="5269956" y="2368103"/>
                <a:chExt cx="278129" cy="1894176"/>
              </a:xfrm>
            </p:grpSpPr>
            <p:cxnSp>
              <p:nvCxnSpPr>
                <p:cNvPr id="92" name="Connettore 2 91"/>
                <p:cNvCxnSpPr/>
                <p:nvPr/>
              </p:nvCxnSpPr>
              <p:spPr>
                <a:xfrm rot="21040107">
                  <a:off x="5269956" y="2368103"/>
                  <a:ext cx="71249" cy="1229036"/>
                </a:xfrm>
                <a:prstGeom prst="straightConnector1">
                  <a:avLst/>
                </a:prstGeom>
                <a:ln w="28575"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ttore 2 92"/>
                <p:cNvCxnSpPr/>
                <p:nvPr/>
              </p:nvCxnSpPr>
              <p:spPr>
                <a:xfrm>
                  <a:off x="5407168" y="3557643"/>
                  <a:ext cx="140917" cy="704636"/>
                </a:xfrm>
                <a:prstGeom prst="straightConnector1">
                  <a:avLst/>
                </a:prstGeom>
                <a:ln w="28575"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uppo 88"/>
              <p:cNvGrpSpPr/>
              <p:nvPr/>
            </p:nvGrpSpPr>
            <p:grpSpPr>
              <a:xfrm rot="20701636">
                <a:off x="5484002" y="2296446"/>
                <a:ext cx="317688" cy="1861639"/>
                <a:chOff x="5230397" y="2400640"/>
                <a:chExt cx="317688" cy="1861639"/>
              </a:xfrm>
            </p:grpSpPr>
            <p:cxnSp>
              <p:nvCxnSpPr>
                <p:cNvPr id="90" name="Connettore 2 89"/>
                <p:cNvCxnSpPr/>
                <p:nvPr/>
              </p:nvCxnSpPr>
              <p:spPr>
                <a:xfrm rot="21553275">
                  <a:off x="5230397" y="2400640"/>
                  <a:ext cx="176774" cy="1182114"/>
                </a:xfrm>
                <a:prstGeom prst="straightConnector1">
                  <a:avLst/>
                </a:prstGeom>
                <a:ln w="28575"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ttore 2 90"/>
                <p:cNvCxnSpPr/>
                <p:nvPr/>
              </p:nvCxnSpPr>
              <p:spPr>
                <a:xfrm>
                  <a:off x="5407168" y="3557643"/>
                  <a:ext cx="140917" cy="704636"/>
                </a:xfrm>
                <a:prstGeom prst="straightConnector1">
                  <a:avLst/>
                </a:prstGeom>
                <a:ln w="28575"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6" name="Immagine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0188" y="4887856"/>
              <a:ext cx="192023" cy="250158"/>
            </a:xfrm>
            <a:prstGeom prst="rect">
              <a:avLst/>
            </a:prstGeom>
          </p:spPr>
        </p:pic>
        <p:pic>
          <p:nvPicPr>
            <p:cNvPr id="59" name="Immagine 5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11741" y="4347857"/>
              <a:ext cx="188885" cy="255445"/>
            </a:xfrm>
            <a:prstGeom prst="rect">
              <a:avLst/>
            </a:prstGeom>
          </p:spPr>
        </p:pic>
        <p:pic>
          <p:nvPicPr>
            <p:cNvPr id="51" name="Immagine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424" y="4991038"/>
              <a:ext cx="214126" cy="214126"/>
            </a:xfrm>
            <a:prstGeom prst="rect">
              <a:avLst/>
            </a:prstGeom>
          </p:spPr>
        </p:pic>
        <p:pic>
          <p:nvPicPr>
            <p:cNvPr id="52" name="Immagine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069" y="4661136"/>
              <a:ext cx="246530" cy="246530"/>
            </a:xfrm>
            <a:prstGeom prst="rect">
              <a:avLst/>
            </a:prstGeom>
          </p:spPr>
        </p:pic>
        <p:pic>
          <p:nvPicPr>
            <p:cNvPr id="58" name="Immagine 5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63217" y="4655381"/>
              <a:ext cx="206107" cy="254497"/>
            </a:xfrm>
            <a:prstGeom prst="rect">
              <a:avLst/>
            </a:prstGeom>
          </p:spPr>
        </p:pic>
        <p:pic>
          <p:nvPicPr>
            <p:cNvPr id="119" name="Immagine 1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186" y="5228029"/>
              <a:ext cx="246530" cy="246530"/>
            </a:xfrm>
            <a:prstGeom prst="rect">
              <a:avLst/>
            </a:prstGeom>
          </p:spPr>
        </p:pic>
        <p:pic>
          <p:nvPicPr>
            <p:cNvPr id="120" name="Immagine 1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61" y="4390533"/>
              <a:ext cx="246530" cy="246530"/>
            </a:xfrm>
            <a:prstGeom prst="rect">
              <a:avLst/>
            </a:prstGeom>
          </p:spPr>
        </p:pic>
        <p:pic>
          <p:nvPicPr>
            <p:cNvPr id="121" name="Immagine 120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230" y="4157485"/>
              <a:ext cx="214126" cy="214126"/>
            </a:xfrm>
            <a:prstGeom prst="rect">
              <a:avLst/>
            </a:prstGeom>
          </p:spPr>
        </p:pic>
        <p:pic>
          <p:nvPicPr>
            <p:cNvPr id="122" name="Immagine 121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735" y="4098837"/>
              <a:ext cx="214126" cy="214126"/>
            </a:xfrm>
            <a:prstGeom prst="rect">
              <a:avLst/>
            </a:prstGeom>
          </p:spPr>
        </p:pic>
        <p:pic>
          <p:nvPicPr>
            <p:cNvPr id="123" name="Immagine 1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13100" y="4975859"/>
              <a:ext cx="206107" cy="254497"/>
            </a:xfrm>
            <a:prstGeom prst="rect">
              <a:avLst/>
            </a:prstGeom>
          </p:spPr>
        </p:pic>
        <p:pic>
          <p:nvPicPr>
            <p:cNvPr id="124" name="Immagine 1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71037" y="4421969"/>
              <a:ext cx="192023" cy="250158"/>
            </a:xfrm>
            <a:prstGeom prst="rect">
              <a:avLst/>
            </a:prstGeom>
          </p:spPr>
        </p:pic>
        <p:pic>
          <p:nvPicPr>
            <p:cNvPr id="125" name="Immagine 1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88326" y="3657682"/>
              <a:ext cx="188885" cy="255445"/>
            </a:xfrm>
            <a:prstGeom prst="rect">
              <a:avLst/>
            </a:prstGeom>
          </p:spPr>
        </p:pic>
        <p:sp>
          <p:nvSpPr>
            <p:cNvPr id="126" name="CasellaDiTesto 125"/>
            <p:cNvSpPr txBox="1"/>
            <p:nvPr/>
          </p:nvSpPr>
          <p:spPr>
            <a:xfrm rot="18327218">
              <a:off x="1981005" y="3344889"/>
              <a:ext cx="15575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Minion Pro Cond" panose="02040706060306020203" pitchFamily="18" charset="0"/>
                  <a:ea typeface="+mn-ea"/>
                  <a:cs typeface="+mn-cs"/>
                </a:rPr>
                <a:t>SUPPLY SYSTEM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inion Pro Cond" panose="02040706060306020203" pitchFamily="18" charset="0"/>
                <a:ea typeface="+mn-ea"/>
                <a:cs typeface="+mn-cs"/>
              </a:endParaRPr>
            </a:p>
          </p:txBody>
        </p:sp>
        <p:pic>
          <p:nvPicPr>
            <p:cNvPr id="50" name="Immagine 4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36357" y="5416632"/>
              <a:ext cx="2323978" cy="1141459"/>
            </a:xfrm>
            <a:prstGeom prst="rect">
              <a:avLst/>
            </a:prstGeom>
          </p:spPr>
        </p:pic>
      </p:grpSp>
      <p:sp>
        <p:nvSpPr>
          <p:cNvPr id="101" name="Freccia in giù 11"/>
          <p:cNvSpPr/>
          <p:nvPr/>
        </p:nvSpPr>
        <p:spPr>
          <a:xfrm rot="16877076">
            <a:off x="2027420" y="975459"/>
            <a:ext cx="2175123" cy="1498035"/>
          </a:xfrm>
          <a:custGeom>
            <a:avLst/>
            <a:gdLst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211667 w 846667"/>
              <a:gd name="connsiteY2" fmla="*/ 0 h 3166534"/>
              <a:gd name="connsiteX3" fmla="*/ 635000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381000 w 846667"/>
              <a:gd name="connsiteY2" fmla="*/ 16933 h 3166534"/>
              <a:gd name="connsiteX3" fmla="*/ 635000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381000 w 846667"/>
              <a:gd name="connsiteY2" fmla="*/ 16933 h 3166534"/>
              <a:gd name="connsiteX3" fmla="*/ 541866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3008302"/>
              <a:gd name="connsiteY0" fmla="*/ 2726268 h 3149601"/>
              <a:gd name="connsiteX1" fmla="*/ 211667 w 3008302"/>
              <a:gd name="connsiteY1" fmla="*/ 2726268 h 3149601"/>
              <a:gd name="connsiteX2" fmla="*/ 381000 w 3008302"/>
              <a:gd name="connsiteY2" fmla="*/ 0 h 3149601"/>
              <a:gd name="connsiteX3" fmla="*/ 3008302 w 3008302"/>
              <a:gd name="connsiteY3" fmla="*/ 1349921 h 3149601"/>
              <a:gd name="connsiteX4" fmla="*/ 635000 w 3008302"/>
              <a:gd name="connsiteY4" fmla="*/ 2726268 h 3149601"/>
              <a:gd name="connsiteX5" fmla="*/ 846667 w 3008302"/>
              <a:gd name="connsiteY5" fmla="*/ 2726268 h 3149601"/>
              <a:gd name="connsiteX6" fmla="*/ 423334 w 3008302"/>
              <a:gd name="connsiteY6" fmla="*/ 3149601 h 3149601"/>
              <a:gd name="connsiteX7" fmla="*/ 0 w 3008302"/>
              <a:gd name="connsiteY7" fmla="*/ 2726268 h 3149601"/>
              <a:gd name="connsiteX0" fmla="*/ 0 w 3008302"/>
              <a:gd name="connsiteY0" fmla="*/ 1464999 h 1888332"/>
              <a:gd name="connsiteX1" fmla="*/ 211667 w 3008302"/>
              <a:gd name="connsiteY1" fmla="*/ 1464999 h 1888332"/>
              <a:gd name="connsiteX2" fmla="*/ 2945622 w 3008302"/>
              <a:gd name="connsiteY2" fmla="*/ 0 h 1888332"/>
              <a:gd name="connsiteX3" fmla="*/ 3008302 w 3008302"/>
              <a:gd name="connsiteY3" fmla="*/ 88652 h 1888332"/>
              <a:gd name="connsiteX4" fmla="*/ 635000 w 3008302"/>
              <a:gd name="connsiteY4" fmla="*/ 1464999 h 1888332"/>
              <a:gd name="connsiteX5" fmla="*/ 846667 w 3008302"/>
              <a:gd name="connsiteY5" fmla="*/ 1464999 h 1888332"/>
              <a:gd name="connsiteX6" fmla="*/ 423334 w 3008302"/>
              <a:gd name="connsiteY6" fmla="*/ 1888332 h 1888332"/>
              <a:gd name="connsiteX7" fmla="*/ 0 w 3008302"/>
              <a:gd name="connsiteY7" fmla="*/ 1464999 h 1888332"/>
              <a:gd name="connsiteX0" fmla="*/ 0 w 3008302"/>
              <a:gd name="connsiteY0" fmla="*/ 1841118 h 2264451"/>
              <a:gd name="connsiteX1" fmla="*/ 211667 w 3008302"/>
              <a:gd name="connsiteY1" fmla="*/ 1841118 h 2264451"/>
              <a:gd name="connsiteX2" fmla="*/ 2268782 w 3008302"/>
              <a:gd name="connsiteY2" fmla="*/ 0 h 2264451"/>
              <a:gd name="connsiteX3" fmla="*/ 2945622 w 3008302"/>
              <a:gd name="connsiteY3" fmla="*/ 376119 h 2264451"/>
              <a:gd name="connsiteX4" fmla="*/ 3008302 w 3008302"/>
              <a:gd name="connsiteY4" fmla="*/ 464771 h 2264451"/>
              <a:gd name="connsiteX5" fmla="*/ 635000 w 3008302"/>
              <a:gd name="connsiteY5" fmla="*/ 1841118 h 2264451"/>
              <a:gd name="connsiteX6" fmla="*/ 846667 w 3008302"/>
              <a:gd name="connsiteY6" fmla="*/ 1841118 h 2264451"/>
              <a:gd name="connsiteX7" fmla="*/ 423334 w 3008302"/>
              <a:gd name="connsiteY7" fmla="*/ 2264451 h 2264451"/>
              <a:gd name="connsiteX8" fmla="*/ 0 w 3008302"/>
              <a:gd name="connsiteY8" fmla="*/ 1841118 h 2264451"/>
              <a:gd name="connsiteX0" fmla="*/ 0 w 3008302"/>
              <a:gd name="connsiteY0" fmla="*/ 1841118 h 2264451"/>
              <a:gd name="connsiteX1" fmla="*/ 211667 w 3008302"/>
              <a:gd name="connsiteY1" fmla="*/ 1841118 h 2264451"/>
              <a:gd name="connsiteX2" fmla="*/ 2268782 w 3008302"/>
              <a:gd name="connsiteY2" fmla="*/ 0 h 2264451"/>
              <a:gd name="connsiteX3" fmla="*/ 2945622 w 3008302"/>
              <a:gd name="connsiteY3" fmla="*/ 376119 h 2264451"/>
              <a:gd name="connsiteX4" fmla="*/ 3008302 w 3008302"/>
              <a:gd name="connsiteY4" fmla="*/ 464771 h 2264451"/>
              <a:gd name="connsiteX5" fmla="*/ 2152440 w 3008302"/>
              <a:gd name="connsiteY5" fmla="*/ 380641 h 2264451"/>
              <a:gd name="connsiteX6" fmla="*/ 635000 w 3008302"/>
              <a:gd name="connsiteY6" fmla="*/ 1841118 h 2264451"/>
              <a:gd name="connsiteX7" fmla="*/ 846667 w 3008302"/>
              <a:gd name="connsiteY7" fmla="*/ 1841118 h 2264451"/>
              <a:gd name="connsiteX8" fmla="*/ 423334 w 3008302"/>
              <a:gd name="connsiteY8" fmla="*/ 2264451 h 2264451"/>
              <a:gd name="connsiteX9" fmla="*/ 0 w 3008302"/>
              <a:gd name="connsiteY9" fmla="*/ 1841118 h 2264451"/>
              <a:gd name="connsiteX0" fmla="*/ 0 w 3008302"/>
              <a:gd name="connsiteY0" fmla="*/ 1900112 h 2323445"/>
              <a:gd name="connsiteX1" fmla="*/ 211667 w 3008302"/>
              <a:gd name="connsiteY1" fmla="*/ 1900112 h 2323445"/>
              <a:gd name="connsiteX2" fmla="*/ 633241 w 3008302"/>
              <a:gd name="connsiteY2" fmla="*/ 144417 h 2323445"/>
              <a:gd name="connsiteX3" fmla="*/ 2268782 w 3008302"/>
              <a:gd name="connsiteY3" fmla="*/ 58994 h 2323445"/>
              <a:gd name="connsiteX4" fmla="*/ 2945622 w 3008302"/>
              <a:gd name="connsiteY4" fmla="*/ 435113 h 2323445"/>
              <a:gd name="connsiteX5" fmla="*/ 3008302 w 3008302"/>
              <a:gd name="connsiteY5" fmla="*/ 523765 h 2323445"/>
              <a:gd name="connsiteX6" fmla="*/ 2152440 w 3008302"/>
              <a:gd name="connsiteY6" fmla="*/ 439635 h 2323445"/>
              <a:gd name="connsiteX7" fmla="*/ 635000 w 3008302"/>
              <a:gd name="connsiteY7" fmla="*/ 1900112 h 2323445"/>
              <a:gd name="connsiteX8" fmla="*/ 846667 w 3008302"/>
              <a:gd name="connsiteY8" fmla="*/ 1900112 h 2323445"/>
              <a:gd name="connsiteX9" fmla="*/ 423334 w 3008302"/>
              <a:gd name="connsiteY9" fmla="*/ 2323445 h 2323445"/>
              <a:gd name="connsiteX10" fmla="*/ 0 w 3008302"/>
              <a:gd name="connsiteY10" fmla="*/ 1900112 h 2323445"/>
              <a:gd name="connsiteX0" fmla="*/ 0 w 3008302"/>
              <a:gd name="connsiteY0" fmla="*/ 1888630 h 2311963"/>
              <a:gd name="connsiteX1" fmla="*/ 211667 w 3008302"/>
              <a:gd name="connsiteY1" fmla="*/ 1888630 h 2311963"/>
              <a:gd name="connsiteX2" fmla="*/ 633241 w 3008302"/>
              <a:gd name="connsiteY2" fmla="*/ 132935 h 2311963"/>
              <a:gd name="connsiteX3" fmla="*/ 2205567 w 3008302"/>
              <a:gd name="connsiteY3" fmla="*/ 89209 h 2311963"/>
              <a:gd name="connsiteX4" fmla="*/ 2945622 w 3008302"/>
              <a:gd name="connsiteY4" fmla="*/ 423631 h 2311963"/>
              <a:gd name="connsiteX5" fmla="*/ 3008302 w 3008302"/>
              <a:gd name="connsiteY5" fmla="*/ 512283 h 2311963"/>
              <a:gd name="connsiteX6" fmla="*/ 2152440 w 3008302"/>
              <a:gd name="connsiteY6" fmla="*/ 428153 h 2311963"/>
              <a:gd name="connsiteX7" fmla="*/ 635000 w 3008302"/>
              <a:gd name="connsiteY7" fmla="*/ 1888630 h 2311963"/>
              <a:gd name="connsiteX8" fmla="*/ 846667 w 3008302"/>
              <a:gd name="connsiteY8" fmla="*/ 1888630 h 2311963"/>
              <a:gd name="connsiteX9" fmla="*/ 423334 w 3008302"/>
              <a:gd name="connsiteY9" fmla="*/ 2311963 h 2311963"/>
              <a:gd name="connsiteX10" fmla="*/ 0 w 3008302"/>
              <a:gd name="connsiteY10" fmla="*/ 1888630 h 2311963"/>
              <a:gd name="connsiteX0" fmla="*/ 0 w 3008302"/>
              <a:gd name="connsiteY0" fmla="*/ 1945567 h 2368900"/>
              <a:gd name="connsiteX1" fmla="*/ 211667 w 3008302"/>
              <a:gd name="connsiteY1" fmla="*/ 1945567 h 2368900"/>
              <a:gd name="connsiteX2" fmla="*/ 633241 w 3008302"/>
              <a:gd name="connsiteY2" fmla="*/ 189872 h 2368900"/>
              <a:gd name="connsiteX3" fmla="*/ 2205567 w 3008302"/>
              <a:gd name="connsiteY3" fmla="*/ 146146 h 2368900"/>
              <a:gd name="connsiteX4" fmla="*/ 2945622 w 3008302"/>
              <a:gd name="connsiteY4" fmla="*/ 480568 h 2368900"/>
              <a:gd name="connsiteX5" fmla="*/ 3008302 w 3008302"/>
              <a:gd name="connsiteY5" fmla="*/ 569220 h 2368900"/>
              <a:gd name="connsiteX6" fmla="*/ 2152440 w 3008302"/>
              <a:gd name="connsiteY6" fmla="*/ 485090 h 2368900"/>
              <a:gd name="connsiteX7" fmla="*/ 635000 w 3008302"/>
              <a:gd name="connsiteY7" fmla="*/ 1945567 h 2368900"/>
              <a:gd name="connsiteX8" fmla="*/ 846667 w 3008302"/>
              <a:gd name="connsiteY8" fmla="*/ 1945567 h 2368900"/>
              <a:gd name="connsiteX9" fmla="*/ 423334 w 3008302"/>
              <a:gd name="connsiteY9" fmla="*/ 2368900 h 2368900"/>
              <a:gd name="connsiteX10" fmla="*/ 0 w 3008302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2440 w 2946096"/>
              <a:gd name="connsiteY6" fmla="*/ 485090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2440 w 2946096"/>
              <a:gd name="connsiteY6" fmla="*/ 485090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27669 w 2946096"/>
              <a:gd name="connsiteY7" fmla="*/ 492160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27669 w 2946096"/>
              <a:gd name="connsiteY7" fmla="*/ 492160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51031"/>
              <a:gd name="connsiteY0" fmla="*/ 1931154 h 2354487"/>
              <a:gd name="connsiteX1" fmla="*/ 211667 w 2951031"/>
              <a:gd name="connsiteY1" fmla="*/ 1931154 h 2354487"/>
              <a:gd name="connsiteX2" fmla="*/ 633241 w 2951031"/>
              <a:gd name="connsiteY2" fmla="*/ 175459 h 2354487"/>
              <a:gd name="connsiteX3" fmla="*/ 2205567 w 2951031"/>
              <a:gd name="connsiteY3" fmla="*/ 131733 h 2354487"/>
              <a:gd name="connsiteX4" fmla="*/ 2945622 w 2951031"/>
              <a:gd name="connsiteY4" fmla="*/ 466155 h 2354487"/>
              <a:gd name="connsiteX5" fmla="*/ 2946096 w 2951031"/>
              <a:gd name="connsiteY5" fmla="*/ 604909 h 2354487"/>
              <a:gd name="connsiteX6" fmla="*/ 2158828 w 2951031"/>
              <a:gd name="connsiteY6" fmla="*/ 452855 h 2354487"/>
              <a:gd name="connsiteX7" fmla="*/ 1027669 w 2951031"/>
              <a:gd name="connsiteY7" fmla="*/ 477747 h 2354487"/>
              <a:gd name="connsiteX8" fmla="*/ 635000 w 2951031"/>
              <a:gd name="connsiteY8" fmla="*/ 1931154 h 2354487"/>
              <a:gd name="connsiteX9" fmla="*/ 846667 w 2951031"/>
              <a:gd name="connsiteY9" fmla="*/ 1931154 h 2354487"/>
              <a:gd name="connsiteX10" fmla="*/ 423334 w 2951031"/>
              <a:gd name="connsiteY10" fmla="*/ 2354487 h 2354487"/>
              <a:gd name="connsiteX11" fmla="*/ 0 w 2951031"/>
              <a:gd name="connsiteY11" fmla="*/ 1931154 h 2354487"/>
              <a:gd name="connsiteX0" fmla="*/ 0 w 3375754"/>
              <a:gd name="connsiteY0" fmla="*/ 1931154 h 2997446"/>
              <a:gd name="connsiteX1" fmla="*/ 211667 w 3375754"/>
              <a:gd name="connsiteY1" fmla="*/ 1931154 h 2997446"/>
              <a:gd name="connsiteX2" fmla="*/ 633241 w 3375754"/>
              <a:gd name="connsiteY2" fmla="*/ 175459 h 2997446"/>
              <a:gd name="connsiteX3" fmla="*/ 2205567 w 3375754"/>
              <a:gd name="connsiteY3" fmla="*/ 131733 h 2997446"/>
              <a:gd name="connsiteX4" fmla="*/ 2945622 w 3375754"/>
              <a:gd name="connsiteY4" fmla="*/ 466155 h 2997446"/>
              <a:gd name="connsiteX5" fmla="*/ 3375754 w 3375754"/>
              <a:gd name="connsiteY5" fmla="*/ 2997446 h 2997446"/>
              <a:gd name="connsiteX6" fmla="*/ 2158828 w 3375754"/>
              <a:gd name="connsiteY6" fmla="*/ 452855 h 2997446"/>
              <a:gd name="connsiteX7" fmla="*/ 1027669 w 3375754"/>
              <a:gd name="connsiteY7" fmla="*/ 477747 h 2997446"/>
              <a:gd name="connsiteX8" fmla="*/ 635000 w 3375754"/>
              <a:gd name="connsiteY8" fmla="*/ 1931154 h 2997446"/>
              <a:gd name="connsiteX9" fmla="*/ 846667 w 3375754"/>
              <a:gd name="connsiteY9" fmla="*/ 1931154 h 2997446"/>
              <a:gd name="connsiteX10" fmla="*/ 423334 w 3375754"/>
              <a:gd name="connsiteY10" fmla="*/ 2354487 h 2997446"/>
              <a:gd name="connsiteX11" fmla="*/ 0 w 3375754"/>
              <a:gd name="connsiteY11" fmla="*/ 1931154 h 2997446"/>
              <a:gd name="connsiteX0" fmla="*/ 0 w 3401876"/>
              <a:gd name="connsiteY0" fmla="*/ 1931154 h 2997446"/>
              <a:gd name="connsiteX1" fmla="*/ 211667 w 3401876"/>
              <a:gd name="connsiteY1" fmla="*/ 1931154 h 2997446"/>
              <a:gd name="connsiteX2" fmla="*/ 633241 w 3401876"/>
              <a:gd name="connsiteY2" fmla="*/ 175459 h 2997446"/>
              <a:gd name="connsiteX3" fmla="*/ 2205567 w 3401876"/>
              <a:gd name="connsiteY3" fmla="*/ 131733 h 2997446"/>
              <a:gd name="connsiteX4" fmla="*/ 3399427 w 3401876"/>
              <a:gd name="connsiteY4" fmla="*/ 2886239 h 2997446"/>
              <a:gd name="connsiteX5" fmla="*/ 3375754 w 3401876"/>
              <a:gd name="connsiteY5" fmla="*/ 2997446 h 2997446"/>
              <a:gd name="connsiteX6" fmla="*/ 2158828 w 3401876"/>
              <a:gd name="connsiteY6" fmla="*/ 452855 h 2997446"/>
              <a:gd name="connsiteX7" fmla="*/ 1027669 w 3401876"/>
              <a:gd name="connsiteY7" fmla="*/ 477747 h 2997446"/>
              <a:gd name="connsiteX8" fmla="*/ 635000 w 3401876"/>
              <a:gd name="connsiteY8" fmla="*/ 1931154 h 2997446"/>
              <a:gd name="connsiteX9" fmla="*/ 846667 w 3401876"/>
              <a:gd name="connsiteY9" fmla="*/ 1931154 h 2997446"/>
              <a:gd name="connsiteX10" fmla="*/ 423334 w 3401876"/>
              <a:gd name="connsiteY10" fmla="*/ 2354487 h 2997446"/>
              <a:gd name="connsiteX11" fmla="*/ 0 w 3401876"/>
              <a:gd name="connsiteY11" fmla="*/ 1931154 h 2997446"/>
              <a:gd name="connsiteX0" fmla="*/ 0 w 3401876"/>
              <a:gd name="connsiteY0" fmla="*/ 1931154 h 2997446"/>
              <a:gd name="connsiteX1" fmla="*/ 211667 w 3401876"/>
              <a:gd name="connsiteY1" fmla="*/ 1931154 h 2997446"/>
              <a:gd name="connsiteX2" fmla="*/ 633241 w 3401876"/>
              <a:gd name="connsiteY2" fmla="*/ 175459 h 2997446"/>
              <a:gd name="connsiteX3" fmla="*/ 2205567 w 3401876"/>
              <a:gd name="connsiteY3" fmla="*/ 131733 h 2997446"/>
              <a:gd name="connsiteX4" fmla="*/ 3399427 w 3401876"/>
              <a:gd name="connsiteY4" fmla="*/ 2886239 h 2997446"/>
              <a:gd name="connsiteX5" fmla="*/ 3375754 w 3401876"/>
              <a:gd name="connsiteY5" fmla="*/ 2997446 h 2997446"/>
              <a:gd name="connsiteX6" fmla="*/ 2196992 w 3401876"/>
              <a:gd name="connsiteY6" fmla="*/ 1359938 h 2997446"/>
              <a:gd name="connsiteX7" fmla="*/ 1027669 w 3401876"/>
              <a:gd name="connsiteY7" fmla="*/ 477747 h 2997446"/>
              <a:gd name="connsiteX8" fmla="*/ 635000 w 3401876"/>
              <a:gd name="connsiteY8" fmla="*/ 1931154 h 2997446"/>
              <a:gd name="connsiteX9" fmla="*/ 846667 w 3401876"/>
              <a:gd name="connsiteY9" fmla="*/ 1931154 h 2997446"/>
              <a:gd name="connsiteX10" fmla="*/ 423334 w 3401876"/>
              <a:gd name="connsiteY10" fmla="*/ 2354487 h 2997446"/>
              <a:gd name="connsiteX11" fmla="*/ 0 w 3401876"/>
              <a:gd name="connsiteY11" fmla="*/ 1931154 h 2997446"/>
              <a:gd name="connsiteX0" fmla="*/ 0 w 3401876"/>
              <a:gd name="connsiteY0" fmla="*/ 1827813 h 2894105"/>
              <a:gd name="connsiteX1" fmla="*/ 211667 w 3401876"/>
              <a:gd name="connsiteY1" fmla="*/ 1827813 h 2894105"/>
              <a:gd name="connsiteX2" fmla="*/ 633241 w 3401876"/>
              <a:gd name="connsiteY2" fmla="*/ 72118 h 2894105"/>
              <a:gd name="connsiteX3" fmla="*/ 2192301 w 3401876"/>
              <a:gd name="connsiteY3" fmla="*/ 624577 h 2894105"/>
              <a:gd name="connsiteX4" fmla="*/ 3399427 w 3401876"/>
              <a:gd name="connsiteY4" fmla="*/ 2782898 h 2894105"/>
              <a:gd name="connsiteX5" fmla="*/ 3375754 w 3401876"/>
              <a:gd name="connsiteY5" fmla="*/ 2894105 h 2894105"/>
              <a:gd name="connsiteX6" fmla="*/ 2196992 w 3401876"/>
              <a:gd name="connsiteY6" fmla="*/ 1256597 h 2894105"/>
              <a:gd name="connsiteX7" fmla="*/ 1027669 w 3401876"/>
              <a:gd name="connsiteY7" fmla="*/ 374406 h 2894105"/>
              <a:gd name="connsiteX8" fmla="*/ 635000 w 3401876"/>
              <a:gd name="connsiteY8" fmla="*/ 1827813 h 2894105"/>
              <a:gd name="connsiteX9" fmla="*/ 846667 w 3401876"/>
              <a:gd name="connsiteY9" fmla="*/ 1827813 h 2894105"/>
              <a:gd name="connsiteX10" fmla="*/ 423334 w 3401876"/>
              <a:gd name="connsiteY10" fmla="*/ 2251146 h 2894105"/>
              <a:gd name="connsiteX11" fmla="*/ 0 w 3401876"/>
              <a:gd name="connsiteY11" fmla="*/ 1827813 h 2894105"/>
              <a:gd name="connsiteX0" fmla="*/ 0 w 3401876"/>
              <a:gd name="connsiteY0" fmla="*/ 1827813 h 2894105"/>
              <a:gd name="connsiteX1" fmla="*/ 211667 w 3401876"/>
              <a:gd name="connsiteY1" fmla="*/ 1827813 h 2894105"/>
              <a:gd name="connsiteX2" fmla="*/ 633241 w 3401876"/>
              <a:gd name="connsiteY2" fmla="*/ 72118 h 2894105"/>
              <a:gd name="connsiteX3" fmla="*/ 2192301 w 3401876"/>
              <a:gd name="connsiteY3" fmla="*/ 624577 h 2894105"/>
              <a:gd name="connsiteX4" fmla="*/ 3399427 w 3401876"/>
              <a:gd name="connsiteY4" fmla="*/ 2782898 h 2894105"/>
              <a:gd name="connsiteX5" fmla="*/ 3375754 w 3401876"/>
              <a:gd name="connsiteY5" fmla="*/ 2894105 h 2894105"/>
              <a:gd name="connsiteX6" fmla="*/ 2196992 w 3401876"/>
              <a:gd name="connsiteY6" fmla="*/ 1256597 h 2894105"/>
              <a:gd name="connsiteX7" fmla="*/ 1101651 w 3401876"/>
              <a:gd name="connsiteY7" fmla="*/ 1010277 h 2894105"/>
              <a:gd name="connsiteX8" fmla="*/ 635000 w 3401876"/>
              <a:gd name="connsiteY8" fmla="*/ 1827813 h 2894105"/>
              <a:gd name="connsiteX9" fmla="*/ 846667 w 3401876"/>
              <a:gd name="connsiteY9" fmla="*/ 1827813 h 2894105"/>
              <a:gd name="connsiteX10" fmla="*/ 423334 w 3401876"/>
              <a:gd name="connsiteY10" fmla="*/ 2251146 h 2894105"/>
              <a:gd name="connsiteX11" fmla="*/ 0 w 3401876"/>
              <a:gd name="connsiteY11" fmla="*/ 1827813 h 2894105"/>
              <a:gd name="connsiteX0" fmla="*/ 0 w 3401876"/>
              <a:gd name="connsiteY0" fmla="*/ 1529822 h 2596114"/>
              <a:gd name="connsiteX1" fmla="*/ 211667 w 3401876"/>
              <a:gd name="connsiteY1" fmla="*/ 1529822 h 2596114"/>
              <a:gd name="connsiteX2" fmla="*/ 739035 w 3401876"/>
              <a:gd name="connsiteY2" fmla="*/ 108571 h 2596114"/>
              <a:gd name="connsiteX3" fmla="*/ 2192301 w 3401876"/>
              <a:gd name="connsiteY3" fmla="*/ 326586 h 2596114"/>
              <a:gd name="connsiteX4" fmla="*/ 3399427 w 3401876"/>
              <a:gd name="connsiteY4" fmla="*/ 2484907 h 2596114"/>
              <a:gd name="connsiteX5" fmla="*/ 3375754 w 3401876"/>
              <a:gd name="connsiteY5" fmla="*/ 2596114 h 2596114"/>
              <a:gd name="connsiteX6" fmla="*/ 2196992 w 3401876"/>
              <a:gd name="connsiteY6" fmla="*/ 958606 h 2596114"/>
              <a:gd name="connsiteX7" fmla="*/ 1101651 w 3401876"/>
              <a:gd name="connsiteY7" fmla="*/ 712286 h 2596114"/>
              <a:gd name="connsiteX8" fmla="*/ 635000 w 3401876"/>
              <a:gd name="connsiteY8" fmla="*/ 1529822 h 2596114"/>
              <a:gd name="connsiteX9" fmla="*/ 846667 w 3401876"/>
              <a:gd name="connsiteY9" fmla="*/ 1529822 h 2596114"/>
              <a:gd name="connsiteX10" fmla="*/ 423334 w 3401876"/>
              <a:gd name="connsiteY10" fmla="*/ 1953155 h 2596114"/>
              <a:gd name="connsiteX11" fmla="*/ 0 w 3401876"/>
              <a:gd name="connsiteY11" fmla="*/ 1529822 h 2596114"/>
              <a:gd name="connsiteX0" fmla="*/ 0 w 3401876"/>
              <a:gd name="connsiteY0" fmla="*/ 1431085 h 2497377"/>
              <a:gd name="connsiteX1" fmla="*/ 211667 w 3401876"/>
              <a:gd name="connsiteY1" fmla="*/ 1431085 h 2497377"/>
              <a:gd name="connsiteX2" fmla="*/ 816811 w 3401876"/>
              <a:gd name="connsiteY2" fmla="*/ 132765 h 2497377"/>
              <a:gd name="connsiteX3" fmla="*/ 2192301 w 3401876"/>
              <a:gd name="connsiteY3" fmla="*/ 227849 h 2497377"/>
              <a:gd name="connsiteX4" fmla="*/ 3399427 w 3401876"/>
              <a:gd name="connsiteY4" fmla="*/ 2386170 h 2497377"/>
              <a:gd name="connsiteX5" fmla="*/ 3375754 w 3401876"/>
              <a:gd name="connsiteY5" fmla="*/ 2497377 h 2497377"/>
              <a:gd name="connsiteX6" fmla="*/ 2196992 w 3401876"/>
              <a:gd name="connsiteY6" fmla="*/ 859869 h 2497377"/>
              <a:gd name="connsiteX7" fmla="*/ 1101651 w 3401876"/>
              <a:gd name="connsiteY7" fmla="*/ 613549 h 2497377"/>
              <a:gd name="connsiteX8" fmla="*/ 635000 w 3401876"/>
              <a:gd name="connsiteY8" fmla="*/ 1431085 h 2497377"/>
              <a:gd name="connsiteX9" fmla="*/ 846667 w 3401876"/>
              <a:gd name="connsiteY9" fmla="*/ 1431085 h 2497377"/>
              <a:gd name="connsiteX10" fmla="*/ 423334 w 3401876"/>
              <a:gd name="connsiteY10" fmla="*/ 1854418 h 2497377"/>
              <a:gd name="connsiteX11" fmla="*/ 0 w 3401876"/>
              <a:gd name="connsiteY11" fmla="*/ 1431085 h 2497377"/>
              <a:gd name="connsiteX0" fmla="*/ 0 w 3401876"/>
              <a:gd name="connsiteY0" fmla="*/ 1431085 h 2497377"/>
              <a:gd name="connsiteX1" fmla="*/ 211667 w 3401876"/>
              <a:gd name="connsiteY1" fmla="*/ 1431085 h 2497377"/>
              <a:gd name="connsiteX2" fmla="*/ 816811 w 3401876"/>
              <a:gd name="connsiteY2" fmla="*/ 132765 h 2497377"/>
              <a:gd name="connsiteX3" fmla="*/ 2192301 w 3401876"/>
              <a:gd name="connsiteY3" fmla="*/ 227849 h 2497377"/>
              <a:gd name="connsiteX4" fmla="*/ 3399427 w 3401876"/>
              <a:gd name="connsiteY4" fmla="*/ 2386170 h 2497377"/>
              <a:gd name="connsiteX5" fmla="*/ 3375754 w 3401876"/>
              <a:gd name="connsiteY5" fmla="*/ 2497377 h 2497377"/>
              <a:gd name="connsiteX6" fmla="*/ 2196992 w 3401876"/>
              <a:gd name="connsiteY6" fmla="*/ 859869 h 2497377"/>
              <a:gd name="connsiteX7" fmla="*/ 1101651 w 3401876"/>
              <a:gd name="connsiteY7" fmla="*/ 613549 h 2497377"/>
              <a:gd name="connsiteX8" fmla="*/ 635000 w 3401876"/>
              <a:gd name="connsiteY8" fmla="*/ 1431085 h 2497377"/>
              <a:gd name="connsiteX9" fmla="*/ 846667 w 3401876"/>
              <a:gd name="connsiteY9" fmla="*/ 1431085 h 2497377"/>
              <a:gd name="connsiteX10" fmla="*/ 423334 w 3401876"/>
              <a:gd name="connsiteY10" fmla="*/ 1854418 h 2497377"/>
              <a:gd name="connsiteX11" fmla="*/ 0 w 3401876"/>
              <a:gd name="connsiteY11" fmla="*/ 1431085 h 2497377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86331 w 3401876"/>
              <a:gd name="connsiteY6" fmla="*/ 748601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86331 w 3401876"/>
              <a:gd name="connsiteY6" fmla="*/ 748601 h 2525182"/>
              <a:gd name="connsiteX7" fmla="*/ 1106386 w 3401876"/>
              <a:gd name="connsiteY7" fmla="*/ 599732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78326 w 3401876"/>
              <a:gd name="connsiteY6" fmla="*/ 688169 h 2525182"/>
              <a:gd name="connsiteX7" fmla="*/ 1106386 w 3401876"/>
              <a:gd name="connsiteY7" fmla="*/ 599732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46868 h 2513160"/>
              <a:gd name="connsiteX1" fmla="*/ 211667 w 3401876"/>
              <a:gd name="connsiteY1" fmla="*/ 1446868 h 2513160"/>
              <a:gd name="connsiteX2" fmla="*/ 816811 w 3401876"/>
              <a:gd name="connsiteY2" fmla="*/ 148548 h 2513160"/>
              <a:gd name="connsiteX3" fmla="*/ 2197637 w 3401876"/>
              <a:gd name="connsiteY3" fmla="*/ 283920 h 2513160"/>
              <a:gd name="connsiteX4" fmla="*/ 3399427 w 3401876"/>
              <a:gd name="connsiteY4" fmla="*/ 2401953 h 2513160"/>
              <a:gd name="connsiteX5" fmla="*/ 3375754 w 3401876"/>
              <a:gd name="connsiteY5" fmla="*/ 2513160 h 2513160"/>
              <a:gd name="connsiteX6" fmla="*/ 2078326 w 3401876"/>
              <a:gd name="connsiteY6" fmla="*/ 676147 h 2513160"/>
              <a:gd name="connsiteX7" fmla="*/ 1106386 w 3401876"/>
              <a:gd name="connsiteY7" fmla="*/ 587710 h 2513160"/>
              <a:gd name="connsiteX8" fmla="*/ 635000 w 3401876"/>
              <a:gd name="connsiteY8" fmla="*/ 1446868 h 2513160"/>
              <a:gd name="connsiteX9" fmla="*/ 846667 w 3401876"/>
              <a:gd name="connsiteY9" fmla="*/ 1446868 h 2513160"/>
              <a:gd name="connsiteX10" fmla="*/ 423334 w 3401876"/>
              <a:gd name="connsiteY10" fmla="*/ 1870201 h 2513160"/>
              <a:gd name="connsiteX11" fmla="*/ 0 w 3401876"/>
              <a:gd name="connsiteY11" fmla="*/ 1446868 h 2513160"/>
              <a:gd name="connsiteX0" fmla="*/ 0 w 3401876"/>
              <a:gd name="connsiteY0" fmla="*/ 1446868 h 2513160"/>
              <a:gd name="connsiteX1" fmla="*/ 211667 w 3401876"/>
              <a:gd name="connsiteY1" fmla="*/ 1446868 h 2513160"/>
              <a:gd name="connsiteX2" fmla="*/ 816811 w 3401876"/>
              <a:gd name="connsiteY2" fmla="*/ 148548 h 2513160"/>
              <a:gd name="connsiteX3" fmla="*/ 2197637 w 3401876"/>
              <a:gd name="connsiteY3" fmla="*/ 283920 h 2513160"/>
              <a:gd name="connsiteX4" fmla="*/ 3399427 w 3401876"/>
              <a:gd name="connsiteY4" fmla="*/ 2401953 h 2513160"/>
              <a:gd name="connsiteX5" fmla="*/ 3375754 w 3401876"/>
              <a:gd name="connsiteY5" fmla="*/ 2513160 h 2513160"/>
              <a:gd name="connsiteX6" fmla="*/ 2078326 w 3401876"/>
              <a:gd name="connsiteY6" fmla="*/ 676147 h 2513160"/>
              <a:gd name="connsiteX7" fmla="*/ 1106386 w 3401876"/>
              <a:gd name="connsiteY7" fmla="*/ 587710 h 2513160"/>
              <a:gd name="connsiteX8" fmla="*/ 635000 w 3401876"/>
              <a:gd name="connsiteY8" fmla="*/ 1446868 h 2513160"/>
              <a:gd name="connsiteX9" fmla="*/ 846667 w 3401876"/>
              <a:gd name="connsiteY9" fmla="*/ 1446868 h 2513160"/>
              <a:gd name="connsiteX10" fmla="*/ 423334 w 3401876"/>
              <a:gd name="connsiteY10" fmla="*/ 1870201 h 2513160"/>
              <a:gd name="connsiteX11" fmla="*/ 0 w 3401876"/>
              <a:gd name="connsiteY11" fmla="*/ 1446868 h 2513160"/>
              <a:gd name="connsiteX0" fmla="*/ 0 w 3401876"/>
              <a:gd name="connsiteY0" fmla="*/ 1457157 h 2523449"/>
              <a:gd name="connsiteX1" fmla="*/ 211667 w 3401876"/>
              <a:gd name="connsiteY1" fmla="*/ 1457157 h 2523449"/>
              <a:gd name="connsiteX2" fmla="*/ 816811 w 3401876"/>
              <a:gd name="connsiteY2" fmla="*/ 158837 h 2523449"/>
              <a:gd name="connsiteX3" fmla="*/ 2197637 w 3401876"/>
              <a:gd name="connsiteY3" fmla="*/ 294209 h 2523449"/>
              <a:gd name="connsiteX4" fmla="*/ 3399427 w 3401876"/>
              <a:gd name="connsiteY4" fmla="*/ 2412242 h 2523449"/>
              <a:gd name="connsiteX5" fmla="*/ 3375754 w 3401876"/>
              <a:gd name="connsiteY5" fmla="*/ 2523449 h 2523449"/>
              <a:gd name="connsiteX6" fmla="*/ 2078326 w 3401876"/>
              <a:gd name="connsiteY6" fmla="*/ 686436 h 2523449"/>
              <a:gd name="connsiteX7" fmla="*/ 1106386 w 3401876"/>
              <a:gd name="connsiteY7" fmla="*/ 597999 h 2523449"/>
              <a:gd name="connsiteX8" fmla="*/ 635000 w 3401876"/>
              <a:gd name="connsiteY8" fmla="*/ 1457157 h 2523449"/>
              <a:gd name="connsiteX9" fmla="*/ 846667 w 3401876"/>
              <a:gd name="connsiteY9" fmla="*/ 1457157 h 2523449"/>
              <a:gd name="connsiteX10" fmla="*/ 423334 w 3401876"/>
              <a:gd name="connsiteY10" fmla="*/ 1880490 h 2523449"/>
              <a:gd name="connsiteX11" fmla="*/ 0 w 3401876"/>
              <a:gd name="connsiteY11" fmla="*/ 1457157 h 2523449"/>
              <a:gd name="connsiteX0" fmla="*/ 0 w 3401876"/>
              <a:gd name="connsiteY0" fmla="*/ 1441711 h 2508003"/>
              <a:gd name="connsiteX1" fmla="*/ 211667 w 3401876"/>
              <a:gd name="connsiteY1" fmla="*/ 1441711 h 2508003"/>
              <a:gd name="connsiteX2" fmla="*/ 816811 w 3401876"/>
              <a:gd name="connsiteY2" fmla="*/ 143391 h 2508003"/>
              <a:gd name="connsiteX3" fmla="*/ 2215390 w 3401876"/>
              <a:gd name="connsiteY3" fmla="*/ 333437 h 2508003"/>
              <a:gd name="connsiteX4" fmla="*/ 3399427 w 3401876"/>
              <a:gd name="connsiteY4" fmla="*/ 2396796 h 2508003"/>
              <a:gd name="connsiteX5" fmla="*/ 3375754 w 3401876"/>
              <a:gd name="connsiteY5" fmla="*/ 2508003 h 2508003"/>
              <a:gd name="connsiteX6" fmla="*/ 2078326 w 3401876"/>
              <a:gd name="connsiteY6" fmla="*/ 670990 h 2508003"/>
              <a:gd name="connsiteX7" fmla="*/ 1106386 w 3401876"/>
              <a:gd name="connsiteY7" fmla="*/ 582553 h 2508003"/>
              <a:gd name="connsiteX8" fmla="*/ 635000 w 3401876"/>
              <a:gd name="connsiteY8" fmla="*/ 1441711 h 2508003"/>
              <a:gd name="connsiteX9" fmla="*/ 846667 w 3401876"/>
              <a:gd name="connsiteY9" fmla="*/ 1441711 h 2508003"/>
              <a:gd name="connsiteX10" fmla="*/ 423334 w 3401876"/>
              <a:gd name="connsiteY10" fmla="*/ 1865044 h 2508003"/>
              <a:gd name="connsiteX11" fmla="*/ 0 w 3401876"/>
              <a:gd name="connsiteY11" fmla="*/ 1441711 h 2508003"/>
              <a:gd name="connsiteX0" fmla="*/ 0 w 3401876"/>
              <a:gd name="connsiteY0" fmla="*/ 1441711 h 2508003"/>
              <a:gd name="connsiteX1" fmla="*/ 211667 w 3401876"/>
              <a:gd name="connsiteY1" fmla="*/ 1441711 h 2508003"/>
              <a:gd name="connsiteX2" fmla="*/ 816811 w 3401876"/>
              <a:gd name="connsiteY2" fmla="*/ 143391 h 2508003"/>
              <a:gd name="connsiteX3" fmla="*/ 2215390 w 3401876"/>
              <a:gd name="connsiteY3" fmla="*/ 333437 h 2508003"/>
              <a:gd name="connsiteX4" fmla="*/ 3399427 w 3401876"/>
              <a:gd name="connsiteY4" fmla="*/ 2396796 h 2508003"/>
              <a:gd name="connsiteX5" fmla="*/ 3375754 w 3401876"/>
              <a:gd name="connsiteY5" fmla="*/ 2508003 h 2508003"/>
              <a:gd name="connsiteX6" fmla="*/ 2078326 w 3401876"/>
              <a:gd name="connsiteY6" fmla="*/ 670990 h 2508003"/>
              <a:gd name="connsiteX7" fmla="*/ 1106386 w 3401876"/>
              <a:gd name="connsiteY7" fmla="*/ 582553 h 2508003"/>
              <a:gd name="connsiteX8" fmla="*/ 635000 w 3401876"/>
              <a:gd name="connsiteY8" fmla="*/ 1441711 h 2508003"/>
              <a:gd name="connsiteX9" fmla="*/ 846667 w 3401876"/>
              <a:gd name="connsiteY9" fmla="*/ 1441711 h 2508003"/>
              <a:gd name="connsiteX10" fmla="*/ 423334 w 3401876"/>
              <a:gd name="connsiteY10" fmla="*/ 1865044 h 2508003"/>
              <a:gd name="connsiteX11" fmla="*/ 0 w 3401876"/>
              <a:gd name="connsiteY11" fmla="*/ 1441711 h 2508003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448"/>
              <a:gd name="connsiteY0" fmla="*/ 1449262 h 2592566"/>
              <a:gd name="connsiteX1" fmla="*/ 211667 w 3401448"/>
              <a:gd name="connsiteY1" fmla="*/ 1449262 h 2592566"/>
              <a:gd name="connsiteX2" fmla="*/ 816811 w 3401448"/>
              <a:gd name="connsiteY2" fmla="*/ 150942 h 2592566"/>
              <a:gd name="connsiteX3" fmla="*/ 2215390 w 3401448"/>
              <a:gd name="connsiteY3" fmla="*/ 340988 h 2592566"/>
              <a:gd name="connsiteX4" fmla="*/ 3399427 w 3401448"/>
              <a:gd name="connsiteY4" fmla="*/ 2404347 h 2592566"/>
              <a:gd name="connsiteX5" fmla="*/ 3366453 w 3401448"/>
              <a:gd name="connsiteY5" fmla="*/ 2592566 h 2592566"/>
              <a:gd name="connsiteX6" fmla="*/ 2078326 w 3401448"/>
              <a:gd name="connsiteY6" fmla="*/ 678541 h 2592566"/>
              <a:gd name="connsiteX7" fmla="*/ 1106386 w 3401448"/>
              <a:gd name="connsiteY7" fmla="*/ 590104 h 2592566"/>
              <a:gd name="connsiteX8" fmla="*/ 635000 w 3401448"/>
              <a:gd name="connsiteY8" fmla="*/ 1449262 h 2592566"/>
              <a:gd name="connsiteX9" fmla="*/ 846667 w 3401448"/>
              <a:gd name="connsiteY9" fmla="*/ 1449262 h 2592566"/>
              <a:gd name="connsiteX10" fmla="*/ 423334 w 3401448"/>
              <a:gd name="connsiteY10" fmla="*/ 1872595 h 2592566"/>
              <a:gd name="connsiteX11" fmla="*/ 0 w 3401448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8885" h="2592566">
                <a:moveTo>
                  <a:pt x="0" y="1449262"/>
                </a:moveTo>
                <a:lnTo>
                  <a:pt x="211667" y="1449262"/>
                </a:lnTo>
                <a:cubicBezTo>
                  <a:pt x="288903" y="897113"/>
                  <a:pt x="473959" y="457795"/>
                  <a:pt x="816811" y="150942"/>
                </a:cubicBezTo>
                <a:cubicBezTo>
                  <a:pt x="1159663" y="-155911"/>
                  <a:pt x="1865760" y="54827"/>
                  <a:pt x="2215390" y="340988"/>
                </a:cubicBezTo>
                <a:cubicBezTo>
                  <a:pt x="2668352" y="740189"/>
                  <a:pt x="3212088" y="2285467"/>
                  <a:pt x="3386196" y="2453405"/>
                </a:cubicBezTo>
                <a:cubicBezTo>
                  <a:pt x="3398166" y="2500371"/>
                  <a:pt x="3366295" y="2546315"/>
                  <a:pt x="3366453" y="2592566"/>
                </a:cubicBezTo>
                <a:cubicBezTo>
                  <a:pt x="3137091" y="2347702"/>
                  <a:pt x="2404906" y="975054"/>
                  <a:pt x="2078326" y="678541"/>
                </a:cubicBezTo>
                <a:cubicBezTo>
                  <a:pt x="1669226" y="379413"/>
                  <a:pt x="1311051" y="400679"/>
                  <a:pt x="1106386" y="590104"/>
                </a:cubicBezTo>
                <a:cubicBezTo>
                  <a:pt x="775636" y="947055"/>
                  <a:pt x="890365" y="908311"/>
                  <a:pt x="635000" y="1449262"/>
                </a:cubicBezTo>
                <a:lnTo>
                  <a:pt x="846667" y="1449262"/>
                </a:lnTo>
                <a:lnTo>
                  <a:pt x="423334" y="1872595"/>
                </a:lnTo>
                <a:lnTo>
                  <a:pt x="0" y="1449262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ccia in giù 11"/>
          <p:cNvSpPr/>
          <p:nvPr/>
        </p:nvSpPr>
        <p:spPr>
          <a:xfrm rot="16877076" flipH="1" flipV="1">
            <a:off x="5237474" y="3470322"/>
            <a:ext cx="3576482" cy="2079558"/>
          </a:xfrm>
          <a:custGeom>
            <a:avLst/>
            <a:gdLst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211667 w 846667"/>
              <a:gd name="connsiteY2" fmla="*/ 0 h 3166534"/>
              <a:gd name="connsiteX3" fmla="*/ 635000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381000 w 846667"/>
              <a:gd name="connsiteY2" fmla="*/ 16933 h 3166534"/>
              <a:gd name="connsiteX3" fmla="*/ 635000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381000 w 846667"/>
              <a:gd name="connsiteY2" fmla="*/ 16933 h 3166534"/>
              <a:gd name="connsiteX3" fmla="*/ 541866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3008302"/>
              <a:gd name="connsiteY0" fmla="*/ 2726268 h 3149601"/>
              <a:gd name="connsiteX1" fmla="*/ 211667 w 3008302"/>
              <a:gd name="connsiteY1" fmla="*/ 2726268 h 3149601"/>
              <a:gd name="connsiteX2" fmla="*/ 381000 w 3008302"/>
              <a:gd name="connsiteY2" fmla="*/ 0 h 3149601"/>
              <a:gd name="connsiteX3" fmla="*/ 3008302 w 3008302"/>
              <a:gd name="connsiteY3" fmla="*/ 1349921 h 3149601"/>
              <a:gd name="connsiteX4" fmla="*/ 635000 w 3008302"/>
              <a:gd name="connsiteY4" fmla="*/ 2726268 h 3149601"/>
              <a:gd name="connsiteX5" fmla="*/ 846667 w 3008302"/>
              <a:gd name="connsiteY5" fmla="*/ 2726268 h 3149601"/>
              <a:gd name="connsiteX6" fmla="*/ 423334 w 3008302"/>
              <a:gd name="connsiteY6" fmla="*/ 3149601 h 3149601"/>
              <a:gd name="connsiteX7" fmla="*/ 0 w 3008302"/>
              <a:gd name="connsiteY7" fmla="*/ 2726268 h 3149601"/>
              <a:gd name="connsiteX0" fmla="*/ 0 w 3008302"/>
              <a:gd name="connsiteY0" fmla="*/ 1464999 h 1888332"/>
              <a:gd name="connsiteX1" fmla="*/ 211667 w 3008302"/>
              <a:gd name="connsiteY1" fmla="*/ 1464999 h 1888332"/>
              <a:gd name="connsiteX2" fmla="*/ 2945622 w 3008302"/>
              <a:gd name="connsiteY2" fmla="*/ 0 h 1888332"/>
              <a:gd name="connsiteX3" fmla="*/ 3008302 w 3008302"/>
              <a:gd name="connsiteY3" fmla="*/ 88652 h 1888332"/>
              <a:gd name="connsiteX4" fmla="*/ 635000 w 3008302"/>
              <a:gd name="connsiteY4" fmla="*/ 1464999 h 1888332"/>
              <a:gd name="connsiteX5" fmla="*/ 846667 w 3008302"/>
              <a:gd name="connsiteY5" fmla="*/ 1464999 h 1888332"/>
              <a:gd name="connsiteX6" fmla="*/ 423334 w 3008302"/>
              <a:gd name="connsiteY6" fmla="*/ 1888332 h 1888332"/>
              <a:gd name="connsiteX7" fmla="*/ 0 w 3008302"/>
              <a:gd name="connsiteY7" fmla="*/ 1464999 h 1888332"/>
              <a:gd name="connsiteX0" fmla="*/ 0 w 3008302"/>
              <a:gd name="connsiteY0" fmla="*/ 1841118 h 2264451"/>
              <a:gd name="connsiteX1" fmla="*/ 211667 w 3008302"/>
              <a:gd name="connsiteY1" fmla="*/ 1841118 h 2264451"/>
              <a:gd name="connsiteX2" fmla="*/ 2268782 w 3008302"/>
              <a:gd name="connsiteY2" fmla="*/ 0 h 2264451"/>
              <a:gd name="connsiteX3" fmla="*/ 2945622 w 3008302"/>
              <a:gd name="connsiteY3" fmla="*/ 376119 h 2264451"/>
              <a:gd name="connsiteX4" fmla="*/ 3008302 w 3008302"/>
              <a:gd name="connsiteY4" fmla="*/ 464771 h 2264451"/>
              <a:gd name="connsiteX5" fmla="*/ 635000 w 3008302"/>
              <a:gd name="connsiteY5" fmla="*/ 1841118 h 2264451"/>
              <a:gd name="connsiteX6" fmla="*/ 846667 w 3008302"/>
              <a:gd name="connsiteY6" fmla="*/ 1841118 h 2264451"/>
              <a:gd name="connsiteX7" fmla="*/ 423334 w 3008302"/>
              <a:gd name="connsiteY7" fmla="*/ 2264451 h 2264451"/>
              <a:gd name="connsiteX8" fmla="*/ 0 w 3008302"/>
              <a:gd name="connsiteY8" fmla="*/ 1841118 h 2264451"/>
              <a:gd name="connsiteX0" fmla="*/ 0 w 3008302"/>
              <a:gd name="connsiteY0" fmla="*/ 1841118 h 2264451"/>
              <a:gd name="connsiteX1" fmla="*/ 211667 w 3008302"/>
              <a:gd name="connsiteY1" fmla="*/ 1841118 h 2264451"/>
              <a:gd name="connsiteX2" fmla="*/ 2268782 w 3008302"/>
              <a:gd name="connsiteY2" fmla="*/ 0 h 2264451"/>
              <a:gd name="connsiteX3" fmla="*/ 2945622 w 3008302"/>
              <a:gd name="connsiteY3" fmla="*/ 376119 h 2264451"/>
              <a:gd name="connsiteX4" fmla="*/ 3008302 w 3008302"/>
              <a:gd name="connsiteY4" fmla="*/ 464771 h 2264451"/>
              <a:gd name="connsiteX5" fmla="*/ 2152440 w 3008302"/>
              <a:gd name="connsiteY5" fmla="*/ 380641 h 2264451"/>
              <a:gd name="connsiteX6" fmla="*/ 635000 w 3008302"/>
              <a:gd name="connsiteY6" fmla="*/ 1841118 h 2264451"/>
              <a:gd name="connsiteX7" fmla="*/ 846667 w 3008302"/>
              <a:gd name="connsiteY7" fmla="*/ 1841118 h 2264451"/>
              <a:gd name="connsiteX8" fmla="*/ 423334 w 3008302"/>
              <a:gd name="connsiteY8" fmla="*/ 2264451 h 2264451"/>
              <a:gd name="connsiteX9" fmla="*/ 0 w 3008302"/>
              <a:gd name="connsiteY9" fmla="*/ 1841118 h 2264451"/>
              <a:gd name="connsiteX0" fmla="*/ 0 w 3008302"/>
              <a:gd name="connsiteY0" fmla="*/ 1900112 h 2323445"/>
              <a:gd name="connsiteX1" fmla="*/ 211667 w 3008302"/>
              <a:gd name="connsiteY1" fmla="*/ 1900112 h 2323445"/>
              <a:gd name="connsiteX2" fmla="*/ 633241 w 3008302"/>
              <a:gd name="connsiteY2" fmla="*/ 144417 h 2323445"/>
              <a:gd name="connsiteX3" fmla="*/ 2268782 w 3008302"/>
              <a:gd name="connsiteY3" fmla="*/ 58994 h 2323445"/>
              <a:gd name="connsiteX4" fmla="*/ 2945622 w 3008302"/>
              <a:gd name="connsiteY4" fmla="*/ 435113 h 2323445"/>
              <a:gd name="connsiteX5" fmla="*/ 3008302 w 3008302"/>
              <a:gd name="connsiteY5" fmla="*/ 523765 h 2323445"/>
              <a:gd name="connsiteX6" fmla="*/ 2152440 w 3008302"/>
              <a:gd name="connsiteY6" fmla="*/ 439635 h 2323445"/>
              <a:gd name="connsiteX7" fmla="*/ 635000 w 3008302"/>
              <a:gd name="connsiteY7" fmla="*/ 1900112 h 2323445"/>
              <a:gd name="connsiteX8" fmla="*/ 846667 w 3008302"/>
              <a:gd name="connsiteY8" fmla="*/ 1900112 h 2323445"/>
              <a:gd name="connsiteX9" fmla="*/ 423334 w 3008302"/>
              <a:gd name="connsiteY9" fmla="*/ 2323445 h 2323445"/>
              <a:gd name="connsiteX10" fmla="*/ 0 w 3008302"/>
              <a:gd name="connsiteY10" fmla="*/ 1900112 h 2323445"/>
              <a:gd name="connsiteX0" fmla="*/ 0 w 3008302"/>
              <a:gd name="connsiteY0" fmla="*/ 1888630 h 2311963"/>
              <a:gd name="connsiteX1" fmla="*/ 211667 w 3008302"/>
              <a:gd name="connsiteY1" fmla="*/ 1888630 h 2311963"/>
              <a:gd name="connsiteX2" fmla="*/ 633241 w 3008302"/>
              <a:gd name="connsiteY2" fmla="*/ 132935 h 2311963"/>
              <a:gd name="connsiteX3" fmla="*/ 2205567 w 3008302"/>
              <a:gd name="connsiteY3" fmla="*/ 89209 h 2311963"/>
              <a:gd name="connsiteX4" fmla="*/ 2945622 w 3008302"/>
              <a:gd name="connsiteY4" fmla="*/ 423631 h 2311963"/>
              <a:gd name="connsiteX5" fmla="*/ 3008302 w 3008302"/>
              <a:gd name="connsiteY5" fmla="*/ 512283 h 2311963"/>
              <a:gd name="connsiteX6" fmla="*/ 2152440 w 3008302"/>
              <a:gd name="connsiteY6" fmla="*/ 428153 h 2311963"/>
              <a:gd name="connsiteX7" fmla="*/ 635000 w 3008302"/>
              <a:gd name="connsiteY7" fmla="*/ 1888630 h 2311963"/>
              <a:gd name="connsiteX8" fmla="*/ 846667 w 3008302"/>
              <a:gd name="connsiteY8" fmla="*/ 1888630 h 2311963"/>
              <a:gd name="connsiteX9" fmla="*/ 423334 w 3008302"/>
              <a:gd name="connsiteY9" fmla="*/ 2311963 h 2311963"/>
              <a:gd name="connsiteX10" fmla="*/ 0 w 3008302"/>
              <a:gd name="connsiteY10" fmla="*/ 1888630 h 2311963"/>
              <a:gd name="connsiteX0" fmla="*/ 0 w 3008302"/>
              <a:gd name="connsiteY0" fmla="*/ 1945567 h 2368900"/>
              <a:gd name="connsiteX1" fmla="*/ 211667 w 3008302"/>
              <a:gd name="connsiteY1" fmla="*/ 1945567 h 2368900"/>
              <a:gd name="connsiteX2" fmla="*/ 633241 w 3008302"/>
              <a:gd name="connsiteY2" fmla="*/ 189872 h 2368900"/>
              <a:gd name="connsiteX3" fmla="*/ 2205567 w 3008302"/>
              <a:gd name="connsiteY3" fmla="*/ 146146 h 2368900"/>
              <a:gd name="connsiteX4" fmla="*/ 2945622 w 3008302"/>
              <a:gd name="connsiteY4" fmla="*/ 480568 h 2368900"/>
              <a:gd name="connsiteX5" fmla="*/ 3008302 w 3008302"/>
              <a:gd name="connsiteY5" fmla="*/ 569220 h 2368900"/>
              <a:gd name="connsiteX6" fmla="*/ 2152440 w 3008302"/>
              <a:gd name="connsiteY6" fmla="*/ 485090 h 2368900"/>
              <a:gd name="connsiteX7" fmla="*/ 635000 w 3008302"/>
              <a:gd name="connsiteY7" fmla="*/ 1945567 h 2368900"/>
              <a:gd name="connsiteX8" fmla="*/ 846667 w 3008302"/>
              <a:gd name="connsiteY8" fmla="*/ 1945567 h 2368900"/>
              <a:gd name="connsiteX9" fmla="*/ 423334 w 3008302"/>
              <a:gd name="connsiteY9" fmla="*/ 2368900 h 2368900"/>
              <a:gd name="connsiteX10" fmla="*/ 0 w 3008302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2440 w 2946096"/>
              <a:gd name="connsiteY6" fmla="*/ 485090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2440 w 2946096"/>
              <a:gd name="connsiteY6" fmla="*/ 485090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27669 w 2946096"/>
              <a:gd name="connsiteY7" fmla="*/ 492160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27669 w 2946096"/>
              <a:gd name="connsiteY7" fmla="*/ 492160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51031"/>
              <a:gd name="connsiteY0" fmla="*/ 1931154 h 2354487"/>
              <a:gd name="connsiteX1" fmla="*/ 211667 w 2951031"/>
              <a:gd name="connsiteY1" fmla="*/ 1931154 h 2354487"/>
              <a:gd name="connsiteX2" fmla="*/ 633241 w 2951031"/>
              <a:gd name="connsiteY2" fmla="*/ 175459 h 2354487"/>
              <a:gd name="connsiteX3" fmla="*/ 2205567 w 2951031"/>
              <a:gd name="connsiteY3" fmla="*/ 131733 h 2354487"/>
              <a:gd name="connsiteX4" fmla="*/ 2945622 w 2951031"/>
              <a:gd name="connsiteY4" fmla="*/ 466155 h 2354487"/>
              <a:gd name="connsiteX5" fmla="*/ 2946096 w 2951031"/>
              <a:gd name="connsiteY5" fmla="*/ 604909 h 2354487"/>
              <a:gd name="connsiteX6" fmla="*/ 2158828 w 2951031"/>
              <a:gd name="connsiteY6" fmla="*/ 452855 h 2354487"/>
              <a:gd name="connsiteX7" fmla="*/ 1027669 w 2951031"/>
              <a:gd name="connsiteY7" fmla="*/ 477747 h 2354487"/>
              <a:gd name="connsiteX8" fmla="*/ 635000 w 2951031"/>
              <a:gd name="connsiteY8" fmla="*/ 1931154 h 2354487"/>
              <a:gd name="connsiteX9" fmla="*/ 846667 w 2951031"/>
              <a:gd name="connsiteY9" fmla="*/ 1931154 h 2354487"/>
              <a:gd name="connsiteX10" fmla="*/ 423334 w 2951031"/>
              <a:gd name="connsiteY10" fmla="*/ 2354487 h 2354487"/>
              <a:gd name="connsiteX11" fmla="*/ 0 w 2951031"/>
              <a:gd name="connsiteY11" fmla="*/ 1931154 h 2354487"/>
              <a:gd name="connsiteX0" fmla="*/ 0 w 3375754"/>
              <a:gd name="connsiteY0" fmla="*/ 1931154 h 2997446"/>
              <a:gd name="connsiteX1" fmla="*/ 211667 w 3375754"/>
              <a:gd name="connsiteY1" fmla="*/ 1931154 h 2997446"/>
              <a:gd name="connsiteX2" fmla="*/ 633241 w 3375754"/>
              <a:gd name="connsiteY2" fmla="*/ 175459 h 2997446"/>
              <a:gd name="connsiteX3" fmla="*/ 2205567 w 3375754"/>
              <a:gd name="connsiteY3" fmla="*/ 131733 h 2997446"/>
              <a:gd name="connsiteX4" fmla="*/ 2945622 w 3375754"/>
              <a:gd name="connsiteY4" fmla="*/ 466155 h 2997446"/>
              <a:gd name="connsiteX5" fmla="*/ 3375754 w 3375754"/>
              <a:gd name="connsiteY5" fmla="*/ 2997446 h 2997446"/>
              <a:gd name="connsiteX6" fmla="*/ 2158828 w 3375754"/>
              <a:gd name="connsiteY6" fmla="*/ 452855 h 2997446"/>
              <a:gd name="connsiteX7" fmla="*/ 1027669 w 3375754"/>
              <a:gd name="connsiteY7" fmla="*/ 477747 h 2997446"/>
              <a:gd name="connsiteX8" fmla="*/ 635000 w 3375754"/>
              <a:gd name="connsiteY8" fmla="*/ 1931154 h 2997446"/>
              <a:gd name="connsiteX9" fmla="*/ 846667 w 3375754"/>
              <a:gd name="connsiteY9" fmla="*/ 1931154 h 2997446"/>
              <a:gd name="connsiteX10" fmla="*/ 423334 w 3375754"/>
              <a:gd name="connsiteY10" fmla="*/ 2354487 h 2997446"/>
              <a:gd name="connsiteX11" fmla="*/ 0 w 3375754"/>
              <a:gd name="connsiteY11" fmla="*/ 1931154 h 2997446"/>
              <a:gd name="connsiteX0" fmla="*/ 0 w 3401876"/>
              <a:gd name="connsiteY0" fmla="*/ 1931154 h 2997446"/>
              <a:gd name="connsiteX1" fmla="*/ 211667 w 3401876"/>
              <a:gd name="connsiteY1" fmla="*/ 1931154 h 2997446"/>
              <a:gd name="connsiteX2" fmla="*/ 633241 w 3401876"/>
              <a:gd name="connsiteY2" fmla="*/ 175459 h 2997446"/>
              <a:gd name="connsiteX3" fmla="*/ 2205567 w 3401876"/>
              <a:gd name="connsiteY3" fmla="*/ 131733 h 2997446"/>
              <a:gd name="connsiteX4" fmla="*/ 3399427 w 3401876"/>
              <a:gd name="connsiteY4" fmla="*/ 2886239 h 2997446"/>
              <a:gd name="connsiteX5" fmla="*/ 3375754 w 3401876"/>
              <a:gd name="connsiteY5" fmla="*/ 2997446 h 2997446"/>
              <a:gd name="connsiteX6" fmla="*/ 2158828 w 3401876"/>
              <a:gd name="connsiteY6" fmla="*/ 452855 h 2997446"/>
              <a:gd name="connsiteX7" fmla="*/ 1027669 w 3401876"/>
              <a:gd name="connsiteY7" fmla="*/ 477747 h 2997446"/>
              <a:gd name="connsiteX8" fmla="*/ 635000 w 3401876"/>
              <a:gd name="connsiteY8" fmla="*/ 1931154 h 2997446"/>
              <a:gd name="connsiteX9" fmla="*/ 846667 w 3401876"/>
              <a:gd name="connsiteY9" fmla="*/ 1931154 h 2997446"/>
              <a:gd name="connsiteX10" fmla="*/ 423334 w 3401876"/>
              <a:gd name="connsiteY10" fmla="*/ 2354487 h 2997446"/>
              <a:gd name="connsiteX11" fmla="*/ 0 w 3401876"/>
              <a:gd name="connsiteY11" fmla="*/ 1931154 h 2997446"/>
              <a:gd name="connsiteX0" fmla="*/ 0 w 3401876"/>
              <a:gd name="connsiteY0" fmla="*/ 1931154 h 2997446"/>
              <a:gd name="connsiteX1" fmla="*/ 211667 w 3401876"/>
              <a:gd name="connsiteY1" fmla="*/ 1931154 h 2997446"/>
              <a:gd name="connsiteX2" fmla="*/ 633241 w 3401876"/>
              <a:gd name="connsiteY2" fmla="*/ 175459 h 2997446"/>
              <a:gd name="connsiteX3" fmla="*/ 2205567 w 3401876"/>
              <a:gd name="connsiteY3" fmla="*/ 131733 h 2997446"/>
              <a:gd name="connsiteX4" fmla="*/ 3399427 w 3401876"/>
              <a:gd name="connsiteY4" fmla="*/ 2886239 h 2997446"/>
              <a:gd name="connsiteX5" fmla="*/ 3375754 w 3401876"/>
              <a:gd name="connsiteY5" fmla="*/ 2997446 h 2997446"/>
              <a:gd name="connsiteX6" fmla="*/ 2196992 w 3401876"/>
              <a:gd name="connsiteY6" fmla="*/ 1359938 h 2997446"/>
              <a:gd name="connsiteX7" fmla="*/ 1027669 w 3401876"/>
              <a:gd name="connsiteY7" fmla="*/ 477747 h 2997446"/>
              <a:gd name="connsiteX8" fmla="*/ 635000 w 3401876"/>
              <a:gd name="connsiteY8" fmla="*/ 1931154 h 2997446"/>
              <a:gd name="connsiteX9" fmla="*/ 846667 w 3401876"/>
              <a:gd name="connsiteY9" fmla="*/ 1931154 h 2997446"/>
              <a:gd name="connsiteX10" fmla="*/ 423334 w 3401876"/>
              <a:gd name="connsiteY10" fmla="*/ 2354487 h 2997446"/>
              <a:gd name="connsiteX11" fmla="*/ 0 w 3401876"/>
              <a:gd name="connsiteY11" fmla="*/ 1931154 h 2997446"/>
              <a:gd name="connsiteX0" fmla="*/ 0 w 3401876"/>
              <a:gd name="connsiteY0" fmla="*/ 1827813 h 2894105"/>
              <a:gd name="connsiteX1" fmla="*/ 211667 w 3401876"/>
              <a:gd name="connsiteY1" fmla="*/ 1827813 h 2894105"/>
              <a:gd name="connsiteX2" fmla="*/ 633241 w 3401876"/>
              <a:gd name="connsiteY2" fmla="*/ 72118 h 2894105"/>
              <a:gd name="connsiteX3" fmla="*/ 2192301 w 3401876"/>
              <a:gd name="connsiteY3" fmla="*/ 624577 h 2894105"/>
              <a:gd name="connsiteX4" fmla="*/ 3399427 w 3401876"/>
              <a:gd name="connsiteY4" fmla="*/ 2782898 h 2894105"/>
              <a:gd name="connsiteX5" fmla="*/ 3375754 w 3401876"/>
              <a:gd name="connsiteY5" fmla="*/ 2894105 h 2894105"/>
              <a:gd name="connsiteX6" fmla="*/ 2196992 w 3401876"/>
              <a:gd name="connsiteY6" fmla="*/ 1256597 h 2894105"/>
              <a:gd name="connsiteX7" fmla="*/ 1027669 w 3401876"/>
              <a:gd name="connsiteY7" fmla="*/ 374406 h 2894105"/>
              <a:gd name="connsiteX8" fmla="*/ 635000 w 3401876"/>
              <a:gd name="connsiteY8" fmla="*/ 1827813 h 2894105"/>
              <a:gd name="connsiteX9" fmla="*/ 846667 w 3401876"/>
              <a:gd name="connsiteY9" fmla="*/ 1827813 h 2894105"/>
              <a:gd name="connsiteX10" fmla="*/ 423334 w 3401876"/>
              <a:gd name="connsiteY10" fmla="*/ 2251146 h 2894105"/>
              <a:gd name="connsiteX11" fmla="*/ 0 w 3401876"/>
              <a:gd name="connsiteY11" fmla="*/ 1827813 h 2894105"/>
              <a:gd name="connsiteX0" fmla="*/ 0 w 3401876"/>
              <a:gd name="connsiteY0" fmla="*/ 1827813 h 2894105"/>
              <a:gd name="connsiteX1" fmla="*/ 211667 w 3401876"/>
              <a:gd name="connsiteY1" fmla="*/ 1827813 h 2894105"/>
              <a:gd name="connsiteX2" fmla="*/ 633241 w 3401876"/>
              <a:gd name="connsiteY2" fmla="*/ 72118 h 2894105"/>
              <a:gd name="connsiteX3" fmla="*/ 2192301 w 3401876"/>
              <a:gd name="connsiteY3" fmla="*/ 624577 h 2894105"/>
              <a:gd name="connsiteX4" fmla="*/ 3399427 w 3401876"/>
              <a:gd name="connsiteY4" fmla="*/ 2782898 h 2894105"/>
              <a:gd name="connsiteX5" fmla="*/ 3375754 w 3401876"/>
              <a:gd name="connsiteY5" fmla="*/ 2894105 h 2894105"/>
              <a:gd name="connsiteX6" fmla="*/ 2196992 w 3401876"/>
              <a:gd name="connsiteY6" fmla="*/ 1256597 h 2894105"/>
              <a:gd name="connsiteX7" fmla="*/ 1101651 w 3401876"/>
              <a:gd name="connsiteY7" fmla="*/ 1010277 h 2894105"/>
              <a:gd name="connsiteX8" fmla="*/ 635000 w 3401876"/>
              <a:gd name="connsiteY8" fmla="*/ 1827813 h 2894105"/>
              <a:gd name="connsiteX9" fmla="*/ 846667 w 3401876"/>
              <a:gd name="connsiteY9" fmla="*/ 1827813 h 2894105"/>
              <a:gd name="connsiteX10" fmla="*/ 423334 w 3401876"/>
              <a:gd name="connsiteY10" fmla="*/ 2251146 h 2894105"/>
              <a:gd name="connsiteX11" fmla="*/ 0 w 3401876"/>
              <a:gd name="connsiteY11" fmla="*/ 1827813 h 2894105"/>
              <a:gd name="connsiteX0" fmla="*/ 0 w 3401876"/>
              <a:gd name="connsiteY0" fmla="*/ 1529822 h 2596114"/>
              <a:gd name="connsiteX1" fmla="*/ 211667 w 3401876"/>
              <a:gd name="connsiteY1" fmla="*/ 1529822 h 2596114"/>
              <a:gd name="connsiteX2" fmla="*/ 739035 w 3401876"/>
              <a:gd name="connsiteY2" fmla="*/ 108571 h 2596114"/>
              <a:gd name="connsiteX3" fmla="*/ 2192301 w 3401876"/>
              <a:gd name="connsiteY3" fmla="*/ 326586 h 2596114"/>
              <a:gd name="connsiteX4" fmla="*/ 3399427 w 3401876"/>
              <a:gd name="connsiteY4" fmla="*/ 2484907 h 2596114"/>
              <a:gd name="connsiteX5" fmla="*/ 3375754 w 3401876"/>
              <a:gd name="connsiteY5" fmla="*/ 2596114 h 2596114"/>
              <a:gd name="connsiteX6" fmla="*/ 2196992 w 3401876"/>
              <a:gd name="connsiteY6" fmla="*/ 958606 h 2596114"/>
              <a:gd name="connsiteX7" fmla="*/ 1101651 w 3401876"/>
              <a:gd name="connsiteY7" fmla="*/ 712286 h 2596114"/>
              <a:gd name="connsiteX8" fmla="*/ 635000 w 3401876"/>
              <a:gd name="connsiteY8" fmla="*/ 1529822 h 2596114"/>
              <a:gd name="connsiteX9" fmla="*/ 846667 w 3401876"/>
              <a:gd name="connsiteY9" fmla="*/ 1529822 h 2596114"/>
              <a:gd name="connsiteX10" fmla="*/ 423334 w 3401876"/>
              <a:gd name="connsiteY10" fmla="*/ 1953155 h 2596114"/>
              <a:gd name="connsiteX11" fmla="*/ 0 w 3401876"/>
              <a:gd name="connsiteY11" fmla="*/ 1529822 h 2596114"/>
              <a:gd name="connsiteX0" fmla="*/ 0 w 3401876"/>
              <a:gd name="connsiteY0" fmla="*/ 1431085 h 2497377"/>
              <a:gd name="connsiteX1" fmla="*/ 211667 w 3401876"/>
              <a:gd name="connsiteY1" fmla="*/ 1431085 h 2497377"/>
              <a:gd name="connsiteX2" fmla="*/ 816811 w 3401876"/>
              <a:gd name="connsiteY2" fmla="*/ 132765 h 2497377"/>
              <a:gd name="connsiteX3" fmla="*/ 2192301 w 3401876"/>
              <a:gd name="connsiteY3" fmla="*/ 227849 h 2497377"/>
              <a:gd name="connsiteX4" fmla="*/ 3399427 w 3401876"/>
              <a:gd name="connsiteY4" fmla="*/ 2386170 h 2497377"/>
              <a:gd name="connsiteX5" fmla="*/ 3375754 w 3401876"/>
              <a:gd name="connsiteY5" fmla="*/ 2497377 h 2497377"/>
              <a:gd name="connsiteX6" fmla="*/ 2196992 w 3401876"/>
              <a:gd name="connsiteY6" fmla="*/ 859869 h 2497377"/>
              <a:gd name="connsiteX7" fmla="*/ 1101651 w 3401876"/>
              <a:gd name="connsiteY7" fmla="*/ 613549 h 2497377"/>
              <a:gd name="connsiteX8" fmla="*/ 635000 w 3401876"/>
              <a:gd name="connsiteY8" fmla="*/ 1431085 h 2497377"/>
              <a:gd name="connsiteX9" fmla="*/ 846667 w 3401876"/>
              <a:gd name="connsiteY9" fmla="*/ 1431085 h 2497377"/>
              <a:gd name="connsiteX10" fmla="*/ 423334 w 3401876"/>
              <a:gd name="connsiteY10" fmla="*/ 1854418 h 2497377"/>
              <a:gd name="connsiteX11" fmla="*/ 0 w 3401876"/>
              <a:gd name="connsiteY11" fmla="*/ 1431085 h 2497377"/>
              <a:gd name="connsiteX0" fmla="*/ 0 w 3401876"/>
              <a:gd name="connsiteY0" fmla="*/ 1431085 h 2497377"/>
              <a:gd name="connsiteX1" fmla="*/ 211667 w 3401876"/>
              <a:gd name="connsiteY1" fmla="*/ 1431085 h 2497377"/>
              <a:gd name="connsiteX2" fmla="*/ 816811 w 3401876"/>
              <a:gd name="connsiteY2" fmla="*/ 132765 h 2497377"/>
              <a:gd name="connsiteX3" fmla="*/ 2192301 w 3401876"/>
              <a:gd name="connsiteY3" fmla="*/ 227849 h 2497377"/>
              <a:gd name="connsiteX4" fmla="*/ 3399427 w 3401876"/>
              <a:gd name="connsiteY4" fmla="*/ 2386170 h 2497377"/>
              <a:gd name="connsiteX5" fmla="*/ 3375754 w 3401876"/>
              <a:gd name="connsiteY5" fmla="*/ 2497377 h 2497377"/>
              <a:gd name="connsiteX6" fmla="*/ 2196992 w 3401876"/>
              <a:gd name="connsiteY6" fmla="*/ 859869 h 2497377"/>
              <a:gd name="connsiteX7" fmla="*/ 1101651 w 3401876"/>
              <a:gd name="connsiteY7" fmla="*/ 613549 h 2497377"/>
              <a:gd name="connsiteX8" fmla="*/ 635000 w 3401876"/>
              <a:gd name="connsiteY8" fmla="*/ 1431085 h 2497377"/>
              <a:gd name="connsiteX9" fmla="*/ 846667 w 3401876"/>
              <a:gd name="connsiteY9" fmla="*/ 1431085 h 2497377"/>
              <a:gd name="connsiteX10" fmla="*/ 423334 w 3401876"/>
              <a:gd name="connsiteY10" fmla="*/ 1854418 h 2497377"/>
              <a:gd name="connsiteX11" fmla="*/ 0 w 3401876"/>
              <a:gd name="connsiteY11" fmla="*/ 1431085 h 2497377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86331 w 3401876"/>
              <a:gd name="connsiteY6" fmla="*/ 748601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86331 w 3401876"/>
              <a:gd name="connsiteY6" fmla="*/ 748601 h 2525182"/>
              <a:gd name="connsiteX7" fmla="*/ 1106386 w 3401876"/>
              <a:gd name="connsiteY7" fmla="*/ 599732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78326 w 3401876"/>
              <a:gd name="connsiteY6" fmla="*/ 688169 h 2525182"/>
              <a:gd name="connsiteX7" fmla="*/ 1106386 w 3401876"/>
              <a:gd name="connsiteY7" fmla="*/ 599732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46868 h 2513160"/>
              <a:gd name="connsiteX1" fmla="*/ 211667 w 3401876"/>
              <a:gd name="connsiteY1" fmla="*/ 1446868 h 2513160"/>
              <a:gd name="connsiteX2" fmla="*/ 816811 w 3401876"/>
              <a:gd name="connsiteY2" fmla="*/ 148548 h 2513160"/>
              <a:gd name="connsiteX3" fmla="*/ 2197637 w 3401876"/>
              <a:gd name="connsiteY3" fmla="*/ 283920 h 2513160"/>
              <a:gd name="connsiteX4" fmla="*/ 3399427 w 3401876"/>
              <a:gd name="connsiteY4" fmla="*/ 2401953 h 2513160"/>
              <a:gd name="connsiteX5" fmla="*/ 3375754 w 3401876"/>
              <a:gd name="connsiteY5" fmla="*/ 2513160 h 2513160"/>
              <a:gd name="connsiteX6" fmla="*/ 2078326 w 3401876"/>
              <a:gd name="connsiteY6" fmla="*/ 676147 h 2513160"/>
              <a:gd name="connsiteX7" fmla="*/ 1106386 w 3401876"/>
              <a:gd name="connsiteY7" fmla="*/ 587710 h 2513160"/>
              <a:gd name="connsiteX8" fmla="*/ 635000 w 3401876"/>
              <a:gd name="connsiteY8" fmla="*/ 1446868 h 2513160"/>
              <a:gd name="connsiteX9" fmla="*/ 846667 w 3401876"/>
              <a:gd name="connsiteY9" fmla="*/ 1446868 h 2513160"/>
              <a:gd name="connsiteX10" fmla="*/ 423334 w 3401876"/>
              <a:gd name="connsiteY10" fmla="*/ 1870201 h 2513160"/>
              <a:gd name="connsiteX11" fmla="*/ 0 w 3401876"/>
              <a:gd name="connsiteY11" fmla="*/ 1446868 h 2513160"/>
              <a:gd name="connsiteX0" fmla="*/ 0 w 3401876"/>
              <a:gd name="connsiteY0" fmla="*/ 1446868 h 2513160"/>
              <a:gd name="connsiteX1" fmla="*/ 211667 w 3401876"/>
              <a:gd name="connsiteY1" fmla="*/ 1446868 h 2513160"/>
              <a:gd name="connsiteX2" fmla="*/ 816811 w 3401876"/>
              <a:gd name="connsiteY2" fmla="*/ 148548 h 2513160"/>
              <a:gd name="connsiteX3" fmla="*/ 2197637 w 3401876"/>
              <a:gd name="connsiteY3" fmla="*/ 283920 h 2513160"/>
              <a:gd name="connsiteX4" fmla="*/ 3399427 w 3401876"/>
              <a:gd name="connsiteY4" fmla="*/ 2401953 h 2513160"/>
              <a:gd name="connsiteX5" fmla="*/ 3375754 w 3401876"/>
              <a:gd name="connsiteY5" fmla="*/ 2513160 h 2513160"/>
              <a:gd name="connsiteX6" fmla="*/ 2078326 w 3401876"/>
              <a:gd name="connsiteY6" fmla="*/ 676147 h 2513160"/>
              <a:gd name="connsiteX7" fmla="*/ 1106386 w 3401876"/>
              <a:gd name="connsiteY7" fmla="*/ 587710 h 2513160"/>
              <a:gd name="connsiteX8" fmla="*/ 635000 w 3401876"/>
              <a:gd name="connsiteY8" fmla="*/ 1446868 h 2513160"/>
              <a:gd name="connsiteX9" fmla="*/ 846667 w 3401876"/>
              <a:gd name="connsiteY9" fmla="*/ 1446868 h 2513160"/>
              <a:gd name="connsiteX10" fmla="*/ 423334 w 3401876"/>
              <a:gd name="connsiteY10" fmla="*/ 1870201 h 2513160"/>
              <a:gd name="connsiteX11" fmla="*/ 0 w 3401876"/>
              <a:gd name="connsiteY11" fmla="*/ 1446868 h 2513160"/>
              <a:gd name="connsiteX0" fmla="*/ 0 w 3401876"/>
              <a:gd name="connsiteY0" fmla="*/ 1457157 h 2523449"/>
              <a:gd name="connsiteX1" fmla="*/ 211667 w 3401876"/>
              <a:gd name="connsiteY1" fmla="*/ 1457157 h 2523449"/>
              <a:gd name="connsiteX2" fmla="*/ 816811 w 3401876"/>
              <a:gd name="connsiteY2" fmla="*/ 158837 h 2523449"/>
              <a:gd name="connsiteX3" fmla="*/ 2197637 w 3401876"/>
              <a:gd name="connsiteY3" fmla="*/ 294209 h 2523449"/>
              <a:gd name="connsiteX4" fmla="*/ 3399427 w 3401876"/>
              <a:gd name="connsiteY4" fmla="*/ 2412242 h 2523449"/>
              <a:gd name="connsiteX5" fmla="*/ 3375754 w 3401876"/>
              <a:gd name="connsiteY5" fmla="*/ 2523449 h 2523449"/>
              <a:gd name="connsiteX6" fmla="*/ 2078326 w 3401876"/>
              <a:gd name="connsiteY6" fmla="*/ 686436 h 2523449"/>
              <a:gd name="connsiteX7" fmla="*/ 1106386 w 3401876"/>
              <a:gd name="connsiteY7" fmla="*/ 597999 h 2523449"/>
              <a:gd name="connsiteX8" fmla="*/ 635000 w 3401876"/>
              <a:gd name="connsiteY8" fmla="*/ 1457157 h 2523449"/>
              <a:gd name="connsiteX9" fmla="*/ 846667 w 3401876"/>
              <a:gd name="connsiteY9" fmla="*/ 1457157 h 2523449"/>
              <a:gd name="connsiteX10" fmla="*/ 423334 w 3401876"/>
              <a:gd name="connsiteY10" fmla="*/ 1880490 h 2523449"/>
              <a:gd name="connsiteX11" fmla="*/ 0 w 3401876"/>
              <a:gd name="connsiteY11" fmla="*/ 1457157 h 2523449"/>
              <a:gd name="connsiteX0" fmla="*/ 0 w 3401876"/>
              <a:gd name="connsiteY0" fmla="*/ 1441711 h 2508003"/>
              <a:gd name="connsiteX1" fmla="*/ 211667 w 3401876"/>
              <a:gd name="connsiteY1" fmla="*/ 1441711 h 2508003"/>
              <a:gd name="connsiteX2" fmla="*/ 816811 w 3401876"/>
              <a:gd name="connsiteY2" fmla="*/ 143391 h 2508003"/>
              <a:gd name="connsiteX3" fmla="*/ 2215390 w 3401876"/>
              <a:gd name="connsiteY3" fmla="*/ 333437 h 2508003"/>
              <a:gd name="connsiteX4" fmla="*/ 3399427 w 3401876"/>
              <a:gd name="connsiteY4" fmla="*/ 2396796 h 2508003"/>
              <a:gd name="connsiteX5" fmla="*/ 3375754 w 3401876"/>
              <a:gd name="connsiteY5" fmla="*/ 2508003 h 2508003"/>
              <a:gd name="connsiteX6" fmla="*/ 2078326 w 3401876"/>
              <a:gd name="connsiteY6" fmla="*/ 670990 h 2508003"/>
              <a:gd name="connsiteX7" fmla="*/ 1106386 w 3401876"/>
              <a:gd name="connsiteY7" fmla="*/ 582553 h 2508003"/>
              <a:gd name="connsiteX8" fmla="*/ 635000 w 3401876"/>
              <a:gd name="connsiteY8" fmla="*/ 1441711 h 2508003"/>
              <a:gd name="connsiteX9" fmla="*/ 846667 w 3401876"/>
              <a:gd name="connsiteY9" fmla="*/ 1441711 h 2508003"/>
              <a:gd name="connsiteX10" fmla="*/ 423334 w 3401876"/>
              <a:gd name="connsiteY10" fmla="*/ 1865044 h 2508003"/>
              <a:gd name="connsiteX11" fmla="*/ 0 w 3401876"/>
              <a:gd name="connsiteY11" fmla="*/ 1441711 h 2508003"/>
              <a:gd name="connsiteX0" fmla="*/ 0 w 3401876"/>
              <a:gd name="connsiteY0" fmla="*/ 1441711 h 2508003"/>
              <a:gd name="connsiteX1" fmla="*/ 211667 w 3401876"/>
              <a:gd name="connsiteY1" fmla="*/ 1441711 h 2508003"/>
              <a:gd name="connsiteX2" fmla="*/ 816811 w 3401876"/>
              <a:gd name="connsiteY2" fmla="*/ 143391 h 2508003"/>
              <a:gd name="connsiteX3" fmla="*/ 2215390 w 3401876"/>
              <a:gd name="connsiteY3" fmla="*/ 333437 h 2508003"/>
              <a:gd name="connsiteX4" fmla="*/ 3399427 w 3401876"/>
              <a:gd name="connsiteY4" fmla="*/ 2396796 h 2508003"/>
              <a:gd name="connsiteX5" fmla="*/ 3375754 w 3401876"/>
              <a:gd name="connsiteY5" fmla="*/ 2508003 h 2508003"/>
              <a:gd name="connsiteX6" fmla="*/ 2078326 w 3401876"/>
              <a:gd name="connsiteY6" fmla="*/ 670990 h 2508003"/>
              <a:gd name="connsiteX7" fmla="*/ 1106386 w 3401876"/>
              <a:gd name="connsiteY7" fmla="*/ 582553 h 2508003"/>
              <a:gd name="connsiteX8" fmla="*/ 635000 w 3401876"/>
              <a:gd name="connsiteY8" fmla="*/ 1441711 h 2508003"/>
              <a:gd name="connsiteX9" fmla="*/ 846667 w 3401876"/>
              <a:gd name="connsiteY9" fmla="*/ 1441711 h 2508003"/>
              <a:gd name="connsiteX10" fmla="*/ 423334 w 3401876"/>
              <a:gd name="connsiteY10" fmla="*/ 1865044 h 2508003"/>
              <a:gd name="connsiteX11" fmla="*/ 0 w 3401876"/>
              <a:gd name="connsiteY11" fmla="*/ 1441711 h 2508003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448"/>
              <a:gd name="connsiteY0" fmla="*/ 1449262 h 2592566"/>
              <a:gd name="connsiteX1" fmla="*/ 211667 w 3401448"/>
              <a:gd name="connsiteY1" fmla="*/ 1449262 h 2592566"/>
              <a:gd name="connsiteX2" fmla="*/ 816811 w 3401448"/>
              <a:gd name="connsiteY2" fmla="*/ 150942 h 2592566"/>
              <a:gd name="connsiteX3" fmla="*/ 2215390 w 3401448"/>
              <a:gd name="connsiteY3" fmla="*/ 340988 h 2592566"/>
              <a:gd name="connsiteX4" fmla="*/ 3399427 w 3401448"/>
              <a:gd name="connsiteY4" fmla="*/ 2404347 h 2592566"/>
              <a:gd name="connsiteX5" fmla="*/ 3366453 w 3401448"/>
              <a:gd name="connsiteY5" fmla="*/ 2592566 h 2592566"/>
              <a:gd name="connsiteX6" fmla="*/ 2078326 w 3401448"/>
              <a:gd name="connsiteY6" fmla="*/ 678541 h 2592566"/>
              <a:gd name="connsiteX7" fmla="*/ 1106386 w 3401448"/>
              <a:gd name="connsiteY7" fmla="*/ 590104 h 2592566"/>
              <a:gd name="connsiteX8" fmla="*/ 635000 w 3401448"/>
              <a:gd name="connsiteY8" fmla="*/ 1449262 h 2592566"/>
              <a:gd name="connsiteX9" fmla="*/ 846667 w 3401448"/>
              <a:gd name="connsiteY9" fmla="*/ 1449262 h 2592566"/>
              <a:gd name="connsiteX10" fmla="*/ 423334 w 3401448"/>
              <a:gd name="connsiteY10" fmla="*/ 1872595 h 2592566"/>
              <a:gd name="connsiteX11" fmla="*/ 0 w 3401448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6175013"/>
              <a:gd name="connsiteY0" fmla="*/ 1449262 h 2592566"/>
              <a:gd name="connsiteX1" fmla="*/ 211667 w 6175013"/>
              <a:gd name="connsiteY1" fmla="*/ 1449262 h 2592566"/>
              <a:gd name="connsiteX2" fmla="*/ 816811 w 6175013"/>
              <a:gd name="connsiteY2" fmla="*/ 150942 h 2592566"/>
              <a:gd name="connsiteX3" fmla="*/ 2215390 w 6175013"/>
              <a:gd name="connsiteY3" fmla="*/ 340988 h 2592566"/>
              <a:gd name="connsiteX4" fmla="*/ 6174976 w 6175013"/>
              <a:gd name="connsiteY4" fmla="*/ 1432037 h 2592566"/>
              <a:gd name="connsiteX5" fmla="*/ 3366453 w 6175013"/>
              <a:gd name="connsiteY5" fmla="*/ 2592566 h 2592566"/>
              <a:gd name="connsiteX6" fmla="*/ 2078326 w 6175013"/>
              <a:gd name="connsiteY6" fmla="*/ 678541 h 2592566"/>
              <a:gd name="connsiteX7" fmla="*/ 1106386 w 6175013"/>
              <a:gd name="connsiteY7" fmla="*/ 590104 h 2592566"/>
              <a:gd name="connsiteX8" fmla="*/ 635000 w 6175013"/>
              <a:gd name="connsiteY8" fmla="*/ 1449262 h 2592566"/>
              <a:gd name="connsiteX9" fmla="*/ 846667 w 6175013"/>
              <a:gd name="connsiteY9" fmla="*/ 1449262 h 2592566"/>
              <a:gd name="connsiteX10" fmla="*/ 423334 w 6175013"/>
              <a:gd name="connsiteY10" fmla="*/ 1872595 h 2592566"/>
              <a:gd name="connsiteX11" fmla="*/ 0 w 6175013"/>
              <a:gd name="connsiteY11" fmla="*/ 1449262 h 2592566"/>
              <a:gd name="connsiteX0" fmla="*/ 0 w 6175779"/>
              <a:gd name="connsiteY0" fmla="*/ 1449262 h 1872595"/>
              <a:gd name="connsiteX1" fmla="*/ 211667 w 6175779"/>
              <a:gd name="connsiteY1" fmla="*/ 1449262 h 1872595"/>
              <a:gd name="connsiteX2" fmla="*/ 816811 w 6175779"/>
              <a:gd name="connsiteY2" fmla="*/ 150942 h 1872595"/>
              <a:gd name="connsiteX3" fmla="*/ 2215390 w 6175779"/>
              <a:gd name="connsiteY3" fmla="*/ 340988 h 1872595"/>
              <a:gd name="connsiteX4" fmla="*/ 6174976 w 6175779"/>
              <a:gd name="connsiteY4" fmla="*/ 1432037 h 1872595"/>
              <a:gd name="connsiteX5" fmla="*/ 6061337 w 6175779"/>
              <a:gd name="connsiteY5" fmla="*/ 1508104 h 1872595"/>
              <a:gd name="connsiteX6" fmla="*/ 2078326 w 6175779"/>
              <a:gd name="connsiteY6" fmla="*/ 678541 h 1872595"/>
              <a:gd name="connsiteX7" fmla="*/ 1106386 w 6175779"/>
              <a:gd name="connsiteY7" fmla="*/ 590104 h 1872595"/>
              <a:gd name="connsiteX8" fmla="*/ 635000 w 6175779"/>
              <a:gd name="connsiteY8" fmla="*/ 1449262 h 1872595"/>
              <a:gd name="connsiteX9" fmla="*/ 846667 w 6175779"/>
              <a:gd name="connsiteY9" fmla="*/ 1449262 h 1872595"/>
              <a:gd name="connsiteX10" fmla="*/ 423334 w 6175779"/>
              <a:gd name="connsiteY10" fmla="*/ 1872595 h 1872595"/>
              <a:gd name="connsiteX11" fmla="*/ 0 w 6175779"/>
              <a:gd name="connsiteY11" fmla="*/ 1449262 h 1872595"/>
              <a:gd name="connsiteX0" fmla="*/ 0 w 6175779"/>
              <a:gd name="connsiteY0" fmla="*/ 2440889 h 2864222"/>
              <a:gd name="connsiteX1" fmla="*/ 211667 w 6175779"/>
              <a:gd name="connsiteY1" fmla="*/ 2440889 h 2864222"/>
              <a:gd name="connsiteX2" fmla="*/ 816811 w 6175779"/>
              <a:gd name="connsiteY2" fmla="*/ 1142569 h 2864222"/>
              <a:gd name="connsiteX3" fmla="*/ 2337271 w 6175779"/>
              <a:gd name="connsiteY3" fmla="*/ 48002 h 2864222"/>
              <a:gd name="connsiteX4" fmla="*/ 6174976 w 6175779"/>
              <a:gd name="connsiteY4" fmla="*/ 2423664 h 2864222"/>
              <a:gd name="connsiteX5" fmla="*/ 6061337 w 6175779"/>
              <a:gd name="connsiteY5" fmla="*/ 2499731 h 2864222"/>
              <a:gd name="connsiteX6" fmla="*/ 2078326 w 6175779"/>
              <a:gd name="connsiteY6" fmla="*/ 1670168 h 2864222"/>
              <a:gd name="connsiteX7" fmla="*/ 1106386 w 6175779"/>
              <a:gd name="connsiteY7" fmla="*/ 1581731 h 2864222"/>
              <a:gd name="connsiteX8" fmla="*/ 635000 w 6175779"/>
              <a:gd name="connsiteY8" fmla="*/ 2440889 h 2864222"/>
              <a:gd name="connsiteX9" fmla="*/ 846667 w 6175779"/>
              <a:gd name="connsiteY9" fmla="*/ 2440889 h 2864222"/>
              <a:gd name="connsiteX10" fmla="*/ 423334 w 6175779"/>
              <a:gd name="connsiteY10" fmla="*/ 2864222 h 2864222"/>
              <a:gd name="connsiteX11" fmla="*/ 0 w 6175779"/>
              <a:gd name="connsiteY11" fmla="*/ 2440889 h 2864222"/>
              <a:gd name="connsiteX0" fmla="*/ 0 w 6175779"/>
              <a:gd name="connsiteY0" fmla="*/ 2440889 h 2864222"/>
              <a:gd name="connsiteX1" fmla="*/ 211667 w 6175779"/>
              <a:gd name="connsiteY1" fmla="*/ 2440889 h 2864222"/>
              <a:gd name="connsiteX2" fmla="*/ 816811 w 6175779"/>
              <a:gd name="connsiteY2" fmla="*/ 1142569 h 2864222"/>
              <a:gd name="connsiteX3" fmla="*/ 2337271 w 6175779"/>
              <a:gd name="connsiteY3" fmla="*/ 48002 h 2864222"/>
              <a:gd name="connsiteX4" fmla="*/ 6174976 w 6175779"/>
              <a:gd name="connsiteY4" fmla="*/ 2423664 h 2864222"/>
              <a:gd name="connsiteX5" fmla="*/ 6061337 w 6175779"/>
              <a:gd name="connsiteY5" fmla="*/ 2499731 h 2864222"/>
              <a:gd name="connsiteX6" fmla="*/ 2313626 w 6175779"/>
              <a:gd name="connsiteY6" fmla="*/ 547175 h 2864222"/>
              <a:gd name="connsiteX7" fmla="*/ 1106386 w 6175779"/>
              <a:gd name="connsiteY7" fmla="*/ 1581731 h 2864222"/>
              <a:gd name="connsiteX8" fmla="*/ 635000 w 6175779"/>
              <a:gd name="connsiteY8" fmla="*/ 2440889 h 2864222"/>
              <a:gd name="connsiteX9" fmla="*/ 846667 w 6175779"/>
              <a:gd name="connsiteY9" fmla="*/ 2440889 h 2864222"/>
              <a:gd name="connsiteX10" fmla="*/ 423334 w 6175779"/>
              <a:gd name="connsiteY10" fmla="*/ 2864222 h 2864222"/>
              <a:gd name="connsiteX11" fmla="*/ 0 w 6175779"/>
              <a:gd name="connsiteY11" fmla="*/ 2440889 h 2864222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2313626 w 6175779"/>
              <a:gd name="connsiteY7" fmla="*/ 563497 h 2880544"/>
              <a:gd name="connsiteX8" fmla="*/ 1106386 w 6175779"/>
              <a:gd name="connsiteY8" fmla="*/ 1598053 h 2880544"/>
              <a:gd name="connsiteX9" fmla="*/ 635000 w 6175779"/>
              <a:gd name="connsiteY9" fmla="*/ 2457211 h 2880544"/>
              <a:gd name="connsiteX10" fmla="*/ 846667 w 6175779"/>
              <a:gd name="connsiteY10" fmla="*/ 2457211 h 2880544"/>
              <a:gd name="connsiteX11" fmla="*/ 423334 w 6175779"/>
              <a:gd name="connsiteY11" fmla="*/ 2880544 h 2880544"/>
              <a:gd name="connsiteX12" fmla="*/ 0 w 6175779"/>
              <a:gd name="connsiteY12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502963 h 2926296"/>
              <a:gd name="connsiteX1" fmla="*/ 211667 w 6175779"/>
              <a:gd name="connsiteY1" fmla="*/ 2502963 h 2926296"/>
              <a:gd name="connsiteX2" fmla="*/ 816811 w 6175779"/>
              <a:gd name="connsiteY2" fmla="*/ 1204643 h 2926296"/>
              <a:gd name="connsiteX3" fmla="*/ 2337271 w 6175779"/>
              <a:gd name="connsiteY3" fmla="*/ 110076 h 2926296"/>
              <a:gd name="connsiteX4" fmla="*/ 3992836 w 6175779"/>
              <a:gd name="connsiteY4" fmla="*/ 294196 h 2926296"/>
              <a:gd name="connsiteX5" fmla="*/ 6174976 w 6175779"/>
              <a:gd name="connsiteY5" fmla="*/ 2485738 h 2926296"/>
              <a:gd name="connsiteX6" fmla="*/ 6061337 w 6175779"/>
              <a:gd name="connsiteY6" fmla="*/ 2561805 h 2926296"/>
              <a:gd name="connsiteX7" fmla="*/ 3834264 w 6175779"/>
              <a:gd name="connsiteY7" fmla="*/ 469486 h 2926296"/>
              <a:gd name="connsiteX8" fmla="*/ 2313626 w 6175779"/>
              <a:gd name="connsiteY8" fmla="*/ 609249 h 2926296"/>
              <a:gd name="connsiteX9" fmla="*/ 1106386 w 6175779"/>
              <a:gd name="connsiteY9" fmla="*/ 1643805 h 2926296"/>
              <a:gd name="connsiteX10" fmla="*/ 635000 w 6175779"/>
              <a:gd name="connsiteY10" fmla="*/ 2502963 h 2926296"/>
              <a:gd name="connsiteX11" fmla="*/ 846667 w 6175779"/>
              <a:gd name="connsiteY11" fmla="*/ 2502963 h 2926296"/>
              <a:gd name="connsiteX12" fmla="*/ 423334 w 6175779"/>
              <a:gd name="connsiteY12" fmla="*/ 2926296 h 2926296"/>
              <a:gd name="connsiteX13" fmla="*/ 0 w 6175779"/>
              <a:gd name="connsiteY13" fmla="*/ 2502963 h 2926296"/>
              <a:gd name="connsiteX0" fmla="*/ 0 w 6175779"/>
              <a:gd name="connsiteY0" fmla="*/ 2502963 h 2926296"/>
              <a:gd name="connsiteX1" fmla="*/ 211667 w 6175779"/>
              <a:gd name="connsiteY1" fmla="*/ 2502963 h 2926296"/>
              <a:gd name="connsiteX2" fmla="*/ 816811 w 6175779"/>
              <a:gd name="connsiteY2" fmla="*/ 1204643 h 2926296"/>
              <a:gd name="connsiteX3" fmla="*/ 2337271 w 6175779"/>
              <a:gd name="connsiteY3" fmla="*/ 110076 h 2926296"/>
              <a:gd name="connsiteX4" fmla="*/ 3992836 w 6175779"/>
              <a:gd name="connsiteY4" fmla="*/ 294196 h 2926296"/>
              <a:gd name="connsiteX5" fmla="*/ 6174976 w 6175779"/>
              <a:gd name="connsiteY5" fmla="*/ 2485738 h 2926296"/>
              <a:gd name="connsiteX6" fmla="*/ 6061337 w 6175779"/>
              <a:gd name="connsiteY6" fmla="*/ 2561805 h 2926296"/>
              <a:gd name="connsiteX7" fmla="*/ 3834264 w 6175779"/>
              <a:gd name="connsiteY7" fmla="*/ 469486 h 2926296"/>
              <a:gd name="connsiteX8" fmla="*/ 2313626 w 6175779"/>
              <a:gd name="connsiteY8" fmla="*/ 609249 h 2926296"/>
              <a:gd name="connsiteX9" fmla="*/ 1106386 w 6175779"/>
              <a:gd name="connsiteY9" fmla="*/ 1643805 h 2926296"/>
              <a:gd name="connsiteX10" fmla="*/ 635000 w 6175779"/>
              <a:gd name="connsiteY10" fmla="*/ 2502963 h 2926296"/>
              <a:gd name="connsiteX11" fmla="*/ 846667 w 6175779"/>
              <a:gd name="connsiteY11" fmla="*/ 2502963 h 2926296"/>
              <a:gd name="connsiteX12" fmla="*/ 423334 w 6175779"/>
              <a:gd name="connsiteY12" fmla="*/ 2926296 h 2926296"/>
              <a:gd name="connsiteX13" fmla="*/ 0 w 6175779"/>
              <a:gd name="connsiteY13" fmla="*/ 2502963 h 2926296"/>
              <a:gd name="connsiteX0" fmla="*/ 0 w 6142765"/>
              <a:gd name="connsiteY0" fmla="*/ 2502963 h 2926296"/>
              <a:gd name="connsiteX1" fmla="*/ 211667 w 6142765"/>
              <a:gd name="connsiteY1" fmla="*/ 2502963 h 2926296"/>
              <a:gd name="connsiteX2" fmla="*/ 816811 w 6142765"/>
              <a:gd name="connsiteY2" fmla="*/ 1204643 h 2926296"/>
              <a:gd name="connsiteX3" fmla="*/ 2337271 w 6142765"/>
              <a:gd name="connsiteY3" fmla="*/ 110076 h 2926296"/>
              <a:gd name="connsiteX4" fmla="*/ 3992836 w 6142765"/>
              <a:gd name="connsiteY4" fmla="*/ 294196 h 2926296"/>
              <a:gd name="connsiteX5" fmla="*/ 6141696 w 6142765"/>
              <a:gd name="connsiteY5" fmla="*/ 2523160 h 2926296"/>
              <a:gd name="connsiteX6" fmla="*/ 6061337 w 6142765"/>
              <a:gd name="connsiteY6" fmla="*/ 2561805 h 2926296"/>
              <a:gd name="connsiteX7" fmla="*/ 3834264 w 6142765"/>
              <a:gd name="connsiteY7" fmla="*/ 469486 h 2926296"/>
              <a:gd name="connsiteX8" fmla="*/ 2313626 w 6142765"/>
              <a:gd name="connsiteY8" fmla="*/ 609249 h 2926296"/>
              <a:gd name="connsiteX9" fmla="*/ 1106386 w 6142765"/>
              <a:gd name="connsiteY9" fmla="*/ 1643805 h 2926296"/>
              <a:gd name="connsiteX10" fmla="*/ 635000 w 6142765"/>
              <a:gd name="connsiteY10" fmla="*/ 2502963 h 2926296"/>
              <a:gd name="connsiteX11" fmla="*/ 846667 w 6142765"/>
              <a:gd name="connsiteY11" fmla="*/ 2502963 h 2926296"/>
              <a:gd name="connsiteX12" fmla="*/ 423334 w 6142765"/>
              <a:gd name="connsiteY12" fmla="*/ 2926296 h 2926296"/>
              <a:gd name="connsiteX13" fmla="*/ 0 w 6142765"/>
              <a:gd name="connsiteY13" fmla="*/ 2502963 h 2926296"/>
              <a:gd name="connsiteX0" fmla="*/ 0 w 6142765"/>
              <a:gd name="connsiteY0" fmla="*/ 2502963 h 2926296"/>
              <a:gd name="connsiteX1" fmla="*/ 211667 w 6142765"/>
              <a:gd name="connsiteY1" fmla="*/ 2502963 h 2926296"/>
              <a:gd name="connsiteX2" fmla="*/ 816811 w 6142765"/>
              <a:gd name="connsiteY2" fmla="*/ 1204643 h 2926296"/>
              <a:gd name="connsiteX3" fmla="*/ 2337271 w 6142765"/>
              <a:gd name="connsiteY3" fmla="*/ 110076 h 2926296"/>
              <a:gd name="connsiteX4" fmla="*/ 3992836 w 6142765"/>
              <a:gd name="connsiteY4" fmla="*/ 294196 h 2926296"/>
              <a:gd name="connsiteX5" fmla="*/ 6141696 w 6142765"/>
              <a:gd name="connsiteY5" fmla="*/ 2523160 h 2926296"/>
              <a:gd name="connsiteX6" fmla="*/ 6061337 w 6142765"/>
              <a:gd name="connsiteY6" fmla="*/ 2561805 h 2926296"/>
              <a:gd name="connsiteX7" fmla="*/ 3834264 w 6142765"/>
              <a:gd name="connsiteY7" fmla="*/ 469486 h 2926296"/>
              <a:gd name="connsiteX8" fmla="*/ 2313626 w 6142765"/>
              <a:gd name="connsiteY8" fmla="*/ 609249 h 2926296"/>
              <a:gd name="connsiteX9" fmla="*/ 1106386 w 6142765"/>
              <a:gd name="connsiteY9" fmla="*/ 1643805 h 2926296"/>
              <a:gd name="connsiteX10" fmla="*/ 635000 w 6142765"/>
              <a:gd name="connsiteY10" fmla="*/ 2502963 h 2926296"/>
              <a:gd name="connsiteX11" fmla="*/ 846667 w 6142765"/>
              <a:gd name="connsiteY11" fmla="*/ 2502963 h 2926296"/>
              <a:gd name="connsiteX12" fmla="*/ 423334 w 6142765"/>
              <a:gd name="connsiteY12" fmla="*/ 2926296 h 2926296"/>
              <a:gd name="connsiteX13" fmla="*/ 0 w 6142765"/>
              <a:gd name="connsiteY13" fmla="*/ 2502963 h 2926296"/>
              <a:gd name="connsiteX0" fmla="*/ 0 w 6142765"/>
              <a:gd name="connsiteY0" fmla="*/ 2502963 h 2926296"/>
              <a:gd name="connsiteX1" fmla="*/ 211667 w 6142765"/>
              <a:gd name="connsiteY1" fmla="*/ 2502963 h 2926296"/>
              <a:gd name="connsiteX2" fmla="*/ 816811 w 6142765"/>
              <a:gd name="connsiteY2" fmla="*/ 1204643 h 2926296"/>
              <a:gd name="connsiteX3" fmla="*/ 2337271 w 6142765"/>
              <a:gd name="connsiteY3" fmla="*/ 110076 h 2926296"/>
              <a:gd name="connsiteX4" fmla="*/ 3992836 w 6142765"/>
              <a:gd name="connsiteY4" fmla="*/ 294196 h 2926296"/>
              <a:gd name="connsiteX5" fmla="*/ 6141696 w 6142765"/>
              <a:gd name="connsiteY5" fmla="*/ 2523160 h 2926296"/>
              <a:gd name="connsiteX6" fmla="*/ 6061337 w 6142765"/>
              <a:gd name="connsiteY6" fmla="*/ 2561805 h 2926296"/>
              <a:gd name="connsiteX7" fmla="*/ 3834264 w 6142765"/>
              <a:gd name="connsiteY7" fmla="*/ 469486 h 2926296"/>
              <a:gd name="connsiteX8" fmla="*/ 2313626 w 6142765"/>
              <a:gd name="connsiteY8" fmla="*/ 609249 h 2926296"/>
              <a:gd name="connsiteX9" fmla="*/ 1106386 w 6142765"/>
              <a:gd name="connsiteY9" fmla="*/ 1643805 h 2926296"/>
              <a:gd name="connsiteX10" fmla="*/ 635000 w 6142765"/>
              <a:gd name="connsiteY10" fmla="*/ 2502963 h 2926296"/>
              <a:gd name="connsiteX11" fmla="*/ 846667 w 6142765"/>
              <a:gd name="connsiteY11" fmla="*/ 2502963 h 2926296"/>
              <a:gd name="connsiteX12" fmla="*/ 423334 w 6142765"/>
              <a:gd name="connsiteY12" fmla="*/ 2926296 h 2926296"/>
              <a:gd name="connsiteX13" fmla="*/ 0 w 6142765"/>
              <a:gd name="connsiteY13" fmla="*/ 2502963 h 2926296"/>
              <a:gd name="connsiteX0" fmla="*/ 0 w 6142765"/>
              <a:gd name="connsiteY0" fmla="*/ 2498077 h 2921410"/>
              <a:gd name="connsiteX1" fmla="*/ 211667 w 6142765"/>
              <a:gd name="connsiteY1" fmla="*/ 2498077 h 2921410"/>
              <a:gd name="connsiteX2" fmla="*/ 702086 w 6142765"/>
              <a:gd name="connsiteY2" fmla="*/ 1041419 h 2921410"/>
              <a:gd name="connsiteX3" fmla="*/ 2337271 w 6142765"/>
              <a:gd name="connsiteY3" fmla="*/ 105190 h 2921410"/>
              <a:gd name="connsiteX4" fmla="*/ 3992836 w 6142765"/>
              <a:gd name="connsiteY4" fmla="*/ 289310 h 2921410"/>
              <a:gd name="connsiteX5" fmla="*/ 6141696 w 6142765"/>
              <a:gd name="connsiteY5" fmla="*/ 2518274 h 2921410"/>
              <a:gd name="connsiteX6" fmla="*/ 6061337 w 6142765"/>
              <a:gd name="connsiteY6" fmla="*/ 2556919 h 2921410"/>
              <a:gd name="connsiteX7" fmla="*/ 3834264 w 6142765"/>
              <a:gd name="connsiteY7" fmla="*/ 464600 h 2921410"/>
              <a:gd name="connsiteX8" fmla="*/ 2313626 w 6142765"/>
              <a:gd name="connsiteY8" fmla="*/ 604363 h 2921410"/>
              <a:gd name="connsiteX9" fmla="*/ 1106386 w 6142765"/>
              <a:gd name="connsiteY9" fmla="*/ 1638919 h 2921410"/>
              <a:gd name="connsiteX10" fmla="*/ 635000 w 6142765"/>
              <a:gd name="connsiteY10" fmla="*/ 2498077 h 2921410"/>
              <a:gd name="connsiteX11" fmla="*/ 846667 w 6142765"/>
              <a:gd name="connsiteY11" fmla="*/ 2498077 h 2921410"/>
              <a:gd name="connsiteX12" fmla="*/ 423334 w 6142765"/>
              <a:gd name="connsiteY12" fmla="*/ 2921410 h 2921410"/>
              <a:gd name="connsiteX13" fmla="*/ 0 w 6142765"/>
              <a:gd name="connsiteY13" fmla="*/ 2498077 h 2921410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313626 w 6142765"/>
              <a:gd name="connsiteY8" fmla="*/ 575371 h 2892418"/>
              <a:gd name="connsiteX9" fmla="*/ 1106386 w 6142765"/>
              <a:gd name="connsiteY9" fmla="*/ 1609927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313626 w 6142765"/>
              <a:gd name="connsiteY8" fmla="*/ 605098 h 2922145"/>
              <a:gd name="connsiteX9" fmla="*/ 1106386 w 6142765"/>
              <a:gd name="connsiteY9" fmla="*/ 1639654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192627 w 6142765"/>
              <a:gd name="connsiteY8" fmla="*/ 465481 h 2922145"/>
              <a:gd name="connsiteX9" fmla="*/ 1106386 w 6142765"/>
              <a:gd name="connsiteY9" fmla="*/ 1639654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192627 w 6142765"/>
              <a:gd name="connsiteY8" fmla="*/ 465481 h 2922145"/>
              <a:gd name="connsiteX9" fmla="*/ 979092 w 6142765"/>
              <a:gd name="connsiteY9" fmla="*/ 1563013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192627 w 6142765"/>
              <a:gd name="connsiteY8" fmla="*/ 465481 h 2922145"/>
              <a:gd name="connsiteX9" fmla="*/ 979092 w 6142765"/>
              <a:gd name="connsiteY9" fmla="*/ 1563013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192627 w 6142765"/>
              <a:gd name="connsiteY8" fmla="*/ 465481 h 2922145"/>
              <a:gd name="connsiteX9" fmla="*/ 979092 w 6142765"/>
              <a:gd name="connsiteY9" fmla="*/ 1563013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979092 w 6142765"/>
              <a:gd name="connsiteY9" fmla="*/ 1533286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979092 w 6142765"/>
              <a:gd name="connsiteY9" fmla="*/ 1533286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89003 h 2912336"/>
              <a:gd name="connsiteX1" fmla="*/ 211667 w 6142765"/>
              <a:gd name="connsiteY1" fmla="*/ 2489003 h 2912336"/>
              <a:gd name="connsiteX2" fmla="*/ 702086 w 6142765"/>
              <a:gd name="connsiteY2" fmla="*/ 1032345 h 2912336"/>
              <a:gd name="connsiteX3" fmla="*/ 1796583 w 6142765"/>
              <a:gd name="connsiteY3" fmla="*/ 148688 h 2912336"/>
              <a:gd name="connsiteX4" fmla="*/ 3992836 w 6142765"/>
              <a:gd name="connsiteY4" fmla="*/ 280236 h 2912336"/>
              <a:gd name="connsiteX5" fmla="*/ 6141696 w 6142765"/>
              <a:gd name="connsiteY5" fmla="*/ 2509200 h 2912336"/>
              <a:gd name="connsiteX6" fmla="*/ 6061337 w 6142765"/>
              <a:gd name="connsiteY6" fmla="*/ 2547845 h 2912336"/>
              <a:gd name="connsiteX7" fmla="*/ 3834264 w 6142765"/>
              <a:gd name="connsiteY7" fmla="*/ 455526 h 2912336"/>
              <a:gd name="connsiteX8" fmla="*/ 2192627 w 6142765"/>
              <a:gd name="connsiteY8" fmla="*/ 455672 h 2912336"/>
              <a:gd name="connsiteX9" fmla="*/ 1142132 w 6142765"/>
              <a:gd name="connsiteY9" fmla="*/ 1154970 h 2912336"/>
              <a:gd name="connsiteX10" fmla="*/ 635000 w 6142765"/>
              <a:gd name="connsiteY10" fmla="*/ 2489003 h 2912336"/>
              <a:gd name="connsiteX11" fmla="*/ 846667 w 6142765"/>
              <a:gd name="connsiteY11" fmla="*/ 2489003 h 2912336"/>
              <a:gd name="connsiteX12" fmla="*/ 423334 w 6142765"/>
              <a:gd name="connsiteY12" fmla="*/ 2912336 h 2912336"/>
              <a:gd name="connsiteX13" fmla="*/ 0 w 6142765"/>
              <a:gd name="connsiteY13" fmla="*/ 2489003 h 2912336"/>
              <a:gd name="connsiteX0" fmla="*/ 0 w 6142765"/>
              <a:gd name="connsiteY0" fmla="*/ 2489003 h 2912336"/>
              <a:gd name="connsiteX1" fmla="*/ 211667 w 6142765"/>
              <a:gd name="connsiteY1" fmla="*/ 2489003 h 2912336"/>
              <a:gd name="connsiteX2" fmla="*/ 702086 w 6142765"/>
              <a:gd name="connsiteY2" fmla="*/ 1032345 h 2912336"/>
              <a:gd name="connsiteX3" fmla="*/ 1796583 w 6142765"/>
              <a:gd name="connsiteY3" fmla="*/ 148688 h 2912336"/>
              <a:gd name="connsiteX4" fmla="*/ 3992836 w 6142765"/>
              <a:gd name="connsiteY4" fmla="*/ 280236 h 2912336"/>
              <a:gd name="connsiteX5" fmla="*/ 6141696 w 6142765"/>
              <a:gd name="connsiteY5" fmla="*/ 2509200 h 2912336"/>
              <a:gd name="connsiteX6" fmla="*/ 6061337 w 6142765"/>
              <a:gd name="connsiteY6" fmla="*/ 2547845 h 2912336"/>
              <a:gd name="connsiteX7" fmla="*/ 3834264 w 6142765"/>
              <a:gd name="connsiteY7" fmla="*/ 455526 h 2912336"/>
              <a:gd name="connsiteX8" fmla="*/ 2192627 w 6142765"/>
              <a:gd name="connsiteY8" fmla="*/ 455672 h 2912336"/>
              <a:gd name="connsiteX9" fmla="*/ 1142132 w 6142765"/>
              <a:gd name="connsiteY9" fmla="*/ 1154970 h 2912336"/>
              <a:gd name="connsiteX10" fmla="*/ 635000 w 6142765"/>
              <a:gd name="connsiteY10" fmla="*/ 2489003 h 2912336"/>
              <a:gd name="connsiteX11" fmla="*/ 846667 w 6142765"/>
              <a:gd name="connsiteY11" fmla="*/ 2489003 h 2912336"/>
              <a:gd name="connsiteX12" fmla="*/ 423334 w 6142765"/>
              <a:gd name="connsiteY12" fmla="*/ 2912336 h 2912336"/>
              <a:gd name="connsiteX13" fmla="*/ 0 w 6142765"/>
              <a:gd name="connsiteY13" fmla="*/ 2489003 h 2912336"/>
              <a:gd name="connsiteX0" fmla="*/ 0 w 6142765"/>
              <a:gd name="connsiteY0" fmla="*/ 2489003 h 2912336"/>
              <a:gd name="connsiteX1" fmla="*/ 211667 w 6142765"/>
              <a:gd name="connsiteY1" fmla="*/ 2489003 h 2912336"/>
              <a:gd name="connsiteX2" fmla="*/ 702086 w 6142765"/>
              <a:gd name="connsiteY2" fmla="*/ 1032345 h 2912336"/>
              <a:gd name="connsiteX3" fmla="*/ 1796583 w 6142765"/>
              <a:gd name="connsiteY3" fmla="*/ 148688 h 2912336"/>
              <a:gd name="connsiteX4" fmla="*/ 3992836 w 6142765"/>
              <a:gd name="connsiteY4" fmla="*/ 280236 h 2912336"/>
              <a:gd name="connsiteX5" fmla="*/ 6141696 w 6142765"/>
              <a:gd name="connsiteY5" fmla="*/ 2509200 h 2912336"/>
              <a:gd name="connsiteX6" fmla="*/ 6061337 w 6142765"/>
              <a:gd name="connsiteY6" fmla="*/ 2547845 h 2912336"/>
              <a:gd name="connsiteX7" fmla="*/ 3834264 w 6142765"/>
              <a:gd name="connsiteY7" fmla="*/ 455526 h 2912336"/>
              <a:gd name="connsiteX8" fmla="*/ 2192627 w 6142765"/>
              <a:gd name="connsiteY8" fmla="*/ 455672 h 2912336"/>
              <a:gd name="connsiteX9" fmla="*/ 1142132 w 6142765"/>
              <a:gd name="connsiteY9" fmla="*/ 1154970 h 2912336"/>
              <a:gd name="connsiteX10" fmla="*/ 635000 w 6142765"/>
              <a:gd name="connsiteY10" fmla="*/ 2489003 h 2912336"/>
              <a:gd name="connsiteX11" fmla="*/ 846667 w 6142765"/>
              <a:gd name="connsiteY11" fmla="*/ 2489003 h 2912336"/>
              <a:gd name="connsiteX12" fmla="*/ 423334 w 6142765"/>
              <a:gd name="connsiteY12" fmla="*/ 2912336 h 2912336"/>
              <a:gd name="connsiteX13" fmla="*/ 0 w 6142765"/>
              <a:gd name="connsiteY13" fmla="*/ 2489003 h 2912336"/>
              <a:gd name="connsiteX0" fmla="*/ 0 w 6142765"/>
              <a:gd name="connsiteY0" fmla="*/ 2489003 h 2912336"/>
              <a:gd name="connsiteX1" fmla="*/ 211667 w 6142765"/>
              <a:gd name="connsiteY1" fmla="*/ 2489003 h 2912336"/>
              <a:gd name="connsiteX2" fmla="*/ 702086 w 6142765"/>
              <a:gd name="connsiteY2" fmla="*/ 1032345 h 2912336"/>
              <a:gd name="connsiteX3" fmla="*/ 1796583 w 6142765"/>
              <a:gd name="connsiteY3" fmla="*/ 148688 h 2912336"/>
              <a:gd name="connsiteX4" fmla="*/ 3992836 w 6142765"/>
              <a:gd name="connsiteY4" fmla="*/ 280236 h 2912336"/>
              <a:gd name="connsiteX5" fmla="*/ 6141696 w 6142765"/>
              <a:gd name="connsiteY5" fmla="*/ 2509200 h 2912336"/>
              <a:gd name="connsiteX6" fmla="*/ 6061337 w 6142765"/>
              <a:gd name="connsiteY6" fmla="*/ 2547845 h 2912336"/>
              <a:gd name="connsiteX7" fmla="*/ 3834264 w 6142765"/>
              <a:gd name="connsiteY7" fmla="*/ 455526 h 2912336"/>
              <a:gd name="connsiteX8" fmla="*/ 2192627 w 6142765"/>
              <a:gd name="connsiteY8" fmla="*/ 455672 h 2912336"/>
              <a:gd name="connsiteX9" fmla="*/ 1142132 w 6142765"/>
              <a:gd name="connsiteY9" fmla="*/ 1154970 h 2912336"/>
              <a:gd name="connsiteX10" fmla="*/ 635000 w 6142765"/>
              <a:gd name="connsiteY10" fmla="*/ 2489003 h 2912336"/>
              <a:gd name="connsiteX11" fmla="*/ 846667 w 6142765"/>
              <a:gd name="connsiteY11" fmla="*/ 2489003 h 2912336"/>
              <a:gd name="connsiteX12" fmla="*/ 423334 w 6142765"/>
              <a:gd name="connsiteY12" fmla="*/ 2912336 h 2912336"/>
              <a:gd name="connsiteX13" fmla="*/ 0 w 6142765"/>
              <a:gd name="connsiteY13" fmla="*/ 2489003 h 29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42765" h="2912336">
                <a:moveTo>
                  <a:pt x="0" y="2489003"/>
                </a:moveTo>
                <a:lnTo>
                  <a:pt x="211667" y="2489003"/>
                </a:lnTo>
                <a:cubicBezTo>
                  <a:pt x="320218" y="1931759"/>
                  <a:pt x="405129" y="1393683"/>
                  <a:pt x="702086" y="1032345"/>
                </a:cubicBezTo>
                <a:cubicBezTo>
                  <a:pt x="949612" y="637050"/>
                  <a:pt x="1271060" y="323410"/>
                  <a:pt x="1796583" y="148688"/>
                </a:cubicBezTo>
                <a:cubicBezTo>
                  <a:pt x="2330450" y="-28808"/>
                  <a:pt x="3268651" y="-113183"/>
                  <a:pt x="3992836" y="280236"/>
                </a:cubicBezTo>
                <a:cubicBezTo>
                  <a:pt x="4717021" y="673655"/>
                  <a:pt x="5766885" y="2261952"/>
                  <a:pt x="6141696" y="2509200"/>
                </a:cubicBezTo>
                <a:cubicBezTo>
                  <a:pt x="6153666" y="2556166"/>
                  <a:pt x="6061179" y="2501594"/>
                  <a:pt x="6061337" y="2547845"/>
                </a:cubicBezTo>
                <a:cubicBezTo>
                  <a:pt x="5627458" y="2350365"/>
                  <a:pt x="4458882" y="780952"/>
                  <a:pt x="3834264" y="455526"/>
                </a:cubicBezTo>
                <a:cubicBezTo>
                  <a:pt x="3197886" y="173443"/>
                  <a:pt x="2659513" y="310686"/>
                  <a:pt x="2192627" y="455672"/>
                </a:cubicBezTo>
                <a:cubicBezTo>
                  <a:pt x="1592308" y="700630"/>
                  <a:pt x="1412995" y="867575"/>
                  <a:pt x="1142132" y="1154970"/>
                </a:cubicBezTo>
                <a:cubicBezTo>
                  <a:pt x="812471" y="1671636"/>
                  <a:pt x="846552" y="1902079"/>
                  <a:pt x="635000" y="2489003"/>
                </a:cubicBezTo>
                <a:lnTo>
                  <a:pt x="846667" y="2489003"/>
                </a:lnTo>
                <a:lnTo>
                  <a:pt x="423334" y="2912336"/>
                </a:lnTo>
                <a:lnTo>
                  <a:pt x="0" y="2489003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Down Arrow 102"/>
          <p:cNvSpPr>
            <a:spLocks noChangeAspect="1"/>
          </p:cNvSpPr>
          <p:nvPr/>
        </p:nvSpPr>
        <p:spPr>
          <a:xfrm>
            <a:off x="855753" y="2992321"/>
            <a:ext cx="440015" cy="5129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Down Arrow 103"/>
          <p:cNvSpPr>
            <a:spLocks/>
          </p:cNvSpPr>
          <p:nvPr/>
        </p:nvSpPr>
        <p:spPr>
          <a:xfrm flipV="1">
            <a:off x="855753" y="1008896"/>
            <a:ext cx="440015" cy="726109"/>
          </a:xfrm>
          <a:prstGeom prst="downArrow">
            <a:avLst/>
          </a:prstGeom>
          <a:solidFill>
            <a:srgbClr val="9BBB5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Box 104"/>
          <p:cNvSpPr txBox="1">
            <a:spLocks noChangeAspect="1"/>
          </p:cNvSpPr>
          <p:nvPr/>
        </p:nvSpPr>
        <p:spPr>
          <a:xfrm>
            <a:off x="542804" y="604179"/>
            <a:ext cx="1138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DOWNSTREAM</a:t>
            </a:r>
            <a:endParaRPr kumimoji="0" lang="en-US" sz="12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Box 105"/>
          <p:cNvSpPr txBox="1">
            <a:spLocks noChangeAspect="1"/>
          </p:cNvSpPr>
          <p:nvPr/>
        </p:nvSpPr>
        <p:spPr>
          <a:xfrm>
            <a:off x="626675" y="5311522"/>
            <a:ext cx="887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UPSTREAM</a:t>
            </a:r>
            <a:endParaRPr kumimoji="0" lang="en-US" sz="11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extBox 106"/>
          <p:cNvSpPr txBox="1">
            <a:spLocks noChangeAspect="1"/>
          </p:cNvSpPr>
          <p:nvPr/>
        </p:nvSpPr>
        <p:spPr>
          <a:xfrm>
            <a:off x="610588" y="2652570"/>
            <a:ext cx="972254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MIDSTREAM</a:t>
            </a:r>
            <a:endParaRPr kumimoji="0" lang="en-US" sz="12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Down Arrow 99"/>
          <p:cNvSpPr>
            <a:spLocks/>
          </p:cNvSpPr>
          <p:nvPr/>
        </p:nvSpPr>
        <p:spPr>
          <a:xfrm flipV="1">
            <a:off x="851331" y="3980984"/>
            <a:ext cx="448860" cy="884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Down Arrow 101"/>
          <p:cNvSpPr>
            <a:spLocks noChangeAspect="1"/>
          </p:cNvSpPr>
          <p:nvPr/>
        </p:nvSpPr>
        <p:spPr>
          <a:xfrm flipV="1">
            <a:off x="855753" y="2024096"/>
            <a:ext cx="440015" cy="5129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311548" y="1700100"/>
            <a:ext cx="4035818" cy="1501485"/>
            <a:chOff x="3311548" y="1700100"/>
            <a:chExt cx="4035818" cy="1501485"/>
          </a:xfrm>
        </p:grpSpPr>
        <p:grpSp>
          <p:nvGrpSpPr>
            <p:cNvPr id="15" name="Group 14"/>
            <p:cNvGrpSpPr/>
            <p:nvPr/>
          </p:nvGrpSpPr>
          <p:grpSpPr>
            <a:xfrm>
              <a:off x="3311548" y="1700100"/>
              <a:ext cx="4035818" cy="1501485"/>
              <a:chOff x="3311548" y="1700100"/>
              <a:chExt cx="4035818" cy="1501485"/>
            </a:xfrm>
          </p:grpSpPr>
          <p:sp>
            <p:nvSpPr>
              <p:cNvPr id="4" name="Rettangolo arrotondato 3"/>
              <p:cNvSpPr/>
              <p:nvPr/>
            </p:nvSpPr>
            <p:spPr>
              <a:xfrm>
                <a:off x="3311548" y="2165910"/>
                <a:ext cx="2985136" cy="10356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0000"/>
                  </a:clrFrom>
                  <a:clrTo>
                    <a:srgbClr val="FF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69115" y="1700100"/>
                <a:ext cx="773112" cy="657408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383042" y="1744523"/>
                <a:ext cx="9643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GCI Developers</a:t>
                </a:r>
                <a:endPara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27578" y="2158178"/>
                <a:ext cx="5533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GCI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ttangolo arrotondato 1"/>
              <p:cNvSpPr/>
              <p:nvPr/>
            </p:nvSpPr>
            <p:spPr>
              <a:xfrm>
                <a:off x="3466040" y="2512825"/>
                <a:ext cx="2716049" cy="611947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390576" y="2515560"/>
              <a:ext cx="2881745" cy="6155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DAB</a:t>
              </a:r>
            </a:p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Calibri" panose="020F0502020204030204"/>
                </a:rPr>
                <a:t>(</a:t>
              </a:r>
              <a:r>
                <a:rPr lang="en-US" sz="1600" dirty="0">
                  <a:solidFill>
                    <a:prstClr val="white"/>
                  </a:solidFill>
                </a:rPr>
                <a:t>Discovery and Access </a:t>
              </a:r>
              <a:r>
                <a:rPr lang="en-US" sz="1600" dirty="0" smtClean="0">
                  <a:solidFill>
                    <a:prstClr val="white"/>
                  </a:solidFill>
                </a:rPr>
                <a:t>Broker)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1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101" grpId="0" animBg="1"/>
      <p:bldP spid="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Lack of registered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107"/>
            <a:ext cx="8458200" cy="465419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Possible </a:t>
            </a:r>
            <a:r>
              <a:rPr lang="en-US" sz="2800" dirty="0"/>
              <a:t>m</a:t>
            </a:r>
            <a:r>
              <a:rPr lang="en-US" sz="2800" dirty="0" smtClean="0"/>
              <a:t>issing resources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Missing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variable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(with right accuracy)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1250950" lvl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Missing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space resolution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(on a given area)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2511425" lvl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Missing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time resolution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(on a given time period)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2118250" y="2913250"/>
            <a:ext cx="390418" cy="44178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3356759" y="4250949"/>
            <a:ext cx="390418" cy="44178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10" name="Can 9"/>
          <p:cNvSpPr/>
          <p:nvPr/>
        </p:nvSpPr>
        <p:spPr bwMode="auto">
          <a:xfrm>
            <a:off x="7509729" y="1758799"/>
            <a:ext cx="1141789" cy="1153896"/>
          </a:xfrm>
          <a:prstGeom prst="can">
            <a:avLst>
              <a:gd name="adj" fmla="val 32178"/>
            </a:avLst>
          </a:prstGeom>
          <a:solidFill>
            <a:srgbClr val="FFC000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900" b="1">
              <a:solidFill>
                <a:srgbClr val="092E5C"/>
              </a:solidFill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76845" y="1466580"/>
            <a:ext cx="1407559" cy="1458309"/>
            <a:chOff x="7376845" y="1466580"/>
            <a:chExt cx="1407559" cy="1458309"/>
          </a:xfrm>
        </p:grpSpPr>
        <p:sp>
          <p:nvSpPr>
            <p:cNvPr id="5" name="Can 4"/>
            <p:cNvSpPr/>
            <p:nvPr/>
          </p:nvSpPr>
          <p:spPr bwMode="auto">
            <a:xfrm>
              <a:off x="7376845" y="1466580"/>
              <a:ext cx="1407559" cy="1447799"/>
            </a:xfrm>
            <a:prstGeom prst="can">
              <a:avLst>
                <a:gd name="adj" fmla="val 32178"/>
              </a:avLst>
            </a:prstGeom>
            <a:solidFill>
              <a:srgbClr val="FFC000">
                <a:alpha val="3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900" b="1">
                <a:solidFill>
                  <a:srgbClr val="092E5C"/>
                </a:solidFill>
                <a:latin typeface="Arial" charset="0"/>
              </a:endParaRPr>
            </a:p>
          </p:txBody>
        </p:sp>
        <p:sp>
          <p:nvSpPr>
            <p:cNvPr id="4" name="Can 3"/>
            <p:cNvSpPr/>
            <p:nvPr/>
          </p:nvSpPr>
          <p:spPr bwMode="auto">
            <a:xfrm>
              <a:off x="7713930" y="2301765"/>
              <a:ext cx="757407" cy="623124"/>
            </a:xfrm>
            <a:prstGeom prst="can">
              <a:avLst>
                <a:gd name="adj" fmla="val 41667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rgbClr val="092E5C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0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8055"/>
            <a:ext cx="6858000" cy="685800"/>
          </a:xfrm>
        </p:spPr>
        <p:txBody>
          <a:bodyPr/>
          <a:lstStyle/>
          <a:p>
            <a:r>
              <a:rPr lang="en-US" sz="4000" dirty="0"/>
              <a:t>Lack of required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EVs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4" y="1048298"/>
            <a:ext cx="8569325" cy="4891088"/>
          </a:xfrm>
        </p:spPr>
        <p:txBody>
          <a:bodyPr/>
          <a:lstStyle/>
          <a:p>
            <a:r>
              <a:rPr lang="en-US" dirty="0" smtClean="0"/>
              <a:t>GEOSS contains </a:t>
            </a:r>
            <a:r>
              <a:rPr lang="en-US" dirty="0" smtClean="0"/>
              <a:t>many “raw</a:t>
            </a:r>
            <a:r>
              <a:rPr lang="en-US" dirty="0" smtClean="0"/>
              <a:t>” data that are instrumental to generate the searched EVs</a:t>
            </a:r>
          </a:p>
          <a:p>
            <a:endParaRPr lang="en-US" dirty="0"/>
          </a:p>
          <a:p>
            <a:r>
              <a:rPr lang="en-US" dirty="0" smtClean="0"/>
              <a:t>Example (satellite/sensor observations): </a:t>
            </a:r>
          </a:p>
          <a:p>
            <a:pPr lvl="1" defTabSz="838200">
              <a:lnSpc>
                <a:spcPct val="150000"/>
              </a:lnSpc>
            </a:pPr>
            <a:r>
              <a:rPr lang="en-US" dirty="0" smtClean="0"/>
              <a:t>Raw data 	Level </a:t>
            </a:r>
            <a:r>
              <a:rPr lang="en-US" dirty="0"/>
              <a:t>1x </a:t>
            </a:r>
            <a:r>
              <a:rPr lang="en-US" sz="1600" dirty="0"/>
              <a:t>(Instrument data </a:t>
            </a:r>
            <a:r>
              <a:rPr lang="en-US" sz="1600" dirty="0" smtClean="0"/>
              <a:t>extracted at </a:t>
            </a:r>
            <a:r>
              <a:rPr lang="en-US" sz="1600" dirty="0"/>
              <a:t>full </a:t>
            </a:r>
            <a:r>
              <a:rPr lang="en-US" sz="1600" dirty="0" smtClean="0"/>
              <a:t>original resolution,</a:t>
            </a:r>
            <a:br>
              <a:rPr lang="en-US" sz="1600" dirty="0" smtClean="0"/>
            </a:br>
            <a:r>
              <a:rPr lang="en-US" sz="1600" dirty="0" smtClean="0"/>
              <a:t>				     with geolocation </a:t>
            </a:r>
            <a:r>
              <a:rPr lang="en-US" sz="1600" dirty="0"/>
              <a:t>and </a:t>
            </a:r>
            <a:r>
              <a:rPr lang="en-US" sz="1600" dirty="0" smtClean="0"/>
              <a:t>calibration information</a:t>
            </a:r>
            <a:r>
              <a:rPr lang="en-US" sz="1600" dirty="0"/>
              <a:t>) </a:t>
            </a:r>
            <a:endParaRPr lang="en-US" sz="1600" dirty="0" smtClean="0"/>
          </a:p>
          <a:p>
            <a:pPr lvl="1" defTabSz="838200">
              <a:lnSpc>
                <a:spcPct val="150000"/>
              </a:lnSpc>
            </a:pPr>
            <a:r>
              <a:rPr lang="en-US" dirty="0"/>
              <a:t>Variable		Level </a:t>
            </a:r>
            <a:r>
              <a:rPr lang="en-US" dirty="0" smtClean="0"/>
              <a:t>2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C00000"/>
                </a:solidFill>
              </a:rPr>
              <a:t>Geophysical quantity </a:t>
            </a:r>
            <a:r>
              <a:rPr lang="en-US" sz="1600" dirty="0"/>
              <a:t>retrieved from single </a:t>
            </a:r>
            <a:r>
              <a:rPr lang="en-US" sz="1600" dirty="0" smtClean="0"/>
              <a:t>instrument</a:t>
            </a:r>
            <a:br>
              <a:rPr lang="en-US" sz="1600" dirty="0" smtClean="0"/>
            </a:br>
            <a:r>
              <a:rPr lang="en-US" sz="1600" dirty="0" smtClean="0"/>
              <a:t>				   data </a:t>
            </a:r>
            <a:r>
              <a:rPr lang="en-US" sz="1600" dirty="0"/>
              <a:t>in original instrument projection</a:t>
            </a:r>
            <a:r>
              <a:rPr lang="en-US" sz="1600" dirty="0" smtClean="0"/>
              <a:t>)</a:t>
            </a:r>
          </a:p>
          <a:p>
            <a:pPr lvl="1" defTabSz="838200">
              <a:lnSpc>
                <a:spcPct val="150000"/>
              </a:lnSpc>
            </a:pPr>
            <a:r>
              <a:rPr lang="en-US" dirty="0" smtClean="0"/>
              <a:t>Variable		Level </a:t>
            </a:r>
            <a:r>
              <a:rPr lang="en-US" dirty="0"/>
              <a:t>3 (</a:t>
            </a:r>
            <a:r>
              <a:rPr lang="en-US" sz="1600" dirty="0"/>
              <a:t>Geophysical quantity retrieved from single </a:t>
            </a:r>
            <a:r>
              <a:rPr lang="en-US" sz="1600" dirty="0" smtClean="0"/>
              <a:t>instrument</a:t>
            </a:r>
            <a:br>
              <a:rPr lang="en-US" sz="1600" dirty="0" smtClean="0"/>
            </a:br>
            <a:r>
              <a:rPr lang="en-US" sz="1600" dirty="0" smtClean="0"/>
              <a:t>				   data</a:t>
            </a:r>
            <a:r>
              <a:rPr lang="en-US" sz="1600" dirty="0"/>
              <a:t>, mapped on </a:t>
            </a:r>
            <a:r>
              <a:rPr lang="en-US" sz="1600" dirty="0">
                <a:solidFill>
                  <a:srgbClr val="C00000"/>
                </a:solidFill>
              </a:rPr>
              <a:t>uniform space </a:t>
            </a:r>
            <a:r>
              <a:rPr lang="en-US" sz="1600" dirty="0" smtClean="0">
                <a:solidFill>
                  <a:srgbClr val="C00000"/>
                </a:solidFill>
              </a:rPr>
              <a:t>and time</a:t>
            </a:r>
            <a:r>
              <a:rPr lang="en-US" sz="1600" dirty="0" smtClean="0"/>
              <a:t> </a:t>
            </a:r>
            <a:r>
              <a:rPr lang="en-US" sz="1600" dirty="0"/>
              <a:t>grid</a:t>
            </a:r>
            <a:r>
              <a:rPr lang="en-US" dirty="0" smtClean="0"/>
              <a:t>)</a:t>
            </a:r>
          </a:p>
          <a:p>
            <a:pPr lvl="1" defTabSz="838200">
              <a:lnSpc>
                <a:spcPct val="150000"/>
              </a:lnSpc>
            </a:pPr>
            <a:r>
              <a:rPr lang="en-US" dirty="0" smtClean="0"/>
              <a:t>Variable		Level </a:t>
            </a:r>
            <a:r>
              <a:rPr lang="en-US" dirty="0"/>
              <a:t>4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C00000"/>
                </a:solidFill>
              </a:rPr>
              <a:t>Composite multi-sensor and/or multi-satellite </a:t>
            </a:r>
            <a:r>
              <a:rPr lang="en-US" sz="1600" dirty="0" smtClean="0">
                <a:solidFill>
                  <a:srgbClr val="C00000"/>
                </a:solidFill>
              </a:rPr>
              <a:t>product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				   or </a:t>
            </a:r>
            <a:r>
              <a:rPr lang="en-US" sz="1600" dirty="0"/>
              <a:t>result of model analysis of lower </a:t>
            </a:r>
            <a:r>
              <a:rPr lang="en-US" sz="1600" dirty="0" smtClean="0"/>
              <a:t>level data</a:t>
            </a:r>
            <a:r>
              <a:rPr lang="en-US" sz="1600" dirty="0"/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73104" y="3626814"/>
            <a:ext cx="4005967" cy="22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GEOSS Infrastructure </a:t>
            </a:r>
            <a:r>
              <a:rPr lang="en-US" sz="3600" dirty="0" smtClean="0"/>
              <a:t>Gaps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50" y="1027420"/>
            <a:ext cx="8458200" cy="5024065"/>
          </a:xfrm>
        </p:spPr>
        <p:txBody>
          <a:bodyPr/>
          <a:lstStyle/>
          <a:p>
            <a:r>
              <a:rPr lang="en-US" dirty="0" smtClean="0"/>
              <a:t>Discovery limitations</a:t>
            </a:r>
          </a:p>
          <a:p>
            <a:pPr lvl="1"/>
            <a:r>
              <a:rPr lang="en-US" dirty="0" smtClean="0"/>
              <a:t>User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needs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unclear </a:t>
            </a:r>
            <a:r>
              <a:rPr lang="en-US" dirty="0" smtClean="0"/>
              <a:t>(e.g.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imprecise keywords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Discovery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metadata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incomplete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imprecise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/unstructured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granularity issue</a:t>
            </a:r>
            <a:endParaRPr lang="en-US" sz="2000" dirty="0" smtClean="0"/>
          </a:p>
          <a:p>
            <a:pPr marL="347663" lvl="1" indent="0">
              <a:buNone/>
            </a:pPr>
            <a:endParaRPr lang="en-US" sz="1000" dirty="0" smtClean="0"/>
          </a:p>
          <a:p>
            <a:r>
              <a:rPr lang="en-US" dirty="0" smtClean="0"/>
              <a:t>Access limitation</a:t>
            </a:r>
          </a:p>
          <a:p>
            <a:pPr lvl="1"/>
            <a:r>
              <a:rPr lang="en-US" dirty="0" smtClean="0"/>
              <a:t>Access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metadata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incomplete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granularity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issue</a:t>
            </a:r>
          </a:p>
          <a:p>
            <a:pPr lvl="1"/>
            <a:r>
              <a:rPr lang="en-US" dirty="0" smtClean="0"/>
              <a:t>No 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direct”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access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dirty="0" smtClean="0"/>
              <a:t>Access via “landing page(s)”</a:t>
            </a:r>
          </a:p>
          <a:p>
            <a:pPr lvl="2"/>
            <a:r>
              <a:rPr lang="en-US" dirty="0" smtClean="0"/>
              <a:t>Access requires an (personal) </a:t>
            </a:r>
            <a:r>
              <a:rPr lang="en-US" dirty="0" smtClean="0"/>
              <a:t>account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67" y="1255572"/>
            <a:ext cx="1727024" cy="1304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759" y="4818580"/>
            <a:ext cx="2060646" cy="1236388"/>
          </a:xfrm>
          <a:prstGeom prst="rect">
            <a:avLst/>
          </a:prstGeom>
        </p:spPr>
      </p:pic>
      <p:pic>
        <p:nvPicPr>
          <p:cNvPr id="6" name="Picture 2" descr="Image result for ga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883"/>
            <a:ext cx="1865765" cy="14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ADDRESSING </a:t>
            </a:r>
            <a:br>
              <a:rPr lang="en-US" dirty="0" smtClean="0"/>
            </a:br>
            <a:r>
              <a:rPr lang="en-US" sz="3200" b="0" dirty="0" smtClean="0"/>
              <a:t>the DAB role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45" y="1242597"/>
            <a:ext cx="2347407" cy="7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7626" y="136525"/>
            <a:ext cx="7017774" cy="685800"/>
          </a:xfrm>
        </p:spPr>
        <p:txBody>
          <a:bodyPr/>
          <a:lstStyle/>
          <a:p>
            <a:r>
              <a:rPr lang="en-US" b="1" dirty="0"/>
              <a:t>User-focused</a:t>
            </a:r>
            <a:r>
              <a:rPr lang="en-US" dirty="0"/>
              <a:t> actions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0130" y="3408844"/>
            <a:ext cx="8458200" cy="2822617"/>
          </a:xfrm>
        </p:spPr>
        <p:txBody>
          <a:bodyPr/>
          <a:lstStyle/>
          <a:p>
            <a:pPr lvl="1"/>
            <a:r>
              <a:rPr lang="en-US" sz="2200" b="1" dirty="0" smtClean="0"/>
              <a:t>Goal</a:t>
            </a:r>
            <a:r>
              <a:rPr lang="en-US" sz="2200" dirty="0" smtClean="0"/>
              <a:t>: Improve User needs specification </a:t>
            </a:r>
            <a:r>
              <a:rPr lang="en-US" sz="2200" dirty="0" smtClean="0"/>
              <a:t>and matching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200" b="1" dirty="0" smtClean="0">
                <a:solidFill>
                  <a:srgbClr val="C00000"/>
                </a:solidFill>
              </a:rPr>
              <a:t>Action</a:t>
            </a:r>
            <a:r>
              <a:rPr lang="en-US" sz="2200" dirty="0" smtClean="0">
                <a:solidFill>
                  <a:srgbClr val="C00000"/>
                </a:solidFill>
              </a:rPr>
              <a:t>: Consider EVs and its properties definition</a:t>
            </a:r>
          </a:p>
          <a:p>
            <a:pPr lvl="1"/>
            <a:r>
              <a:rPr lang="en-US" sz="2200" b="1" dirty="0" smtClean="0">
                <a:solidFill>
                  <a:srgbClr val="C00000"/>
                </a:solidFill>
              </a:rPr>
              <a:t>Action</a:t>
            </a:r>
            <a:r>
              <a:rPr lang="en-US" sz="2200" dirty="0" smtClean="0">
                <a:solidFill>
                  <a:srgbClr val="C00000"/>
                </a:solidFill>
              </a:rPr>
              <a:t>: Serve specific User-focused pilots implementation</a:t>
            </a:r>
          </a:p>
          <a:p>
            <a:pPr lvl="1"/>
            <a:r>
              <a:rPr lang="en-US" sz="2200" b="1" dirty="0" smtClean="0">
                <a:solidFill>
                  <a:srgbClr val="C00000"/>
                </a:solidFill>
              </a:rPr>
              <a:t>Action</a:t>
            </a:r>
            <a:r>
              <a:rPr lang="en-US" sz="2200" dirty="0" smtClean="0">
                <a:solidFill>
                  <a:srgbClr val="C00000"/>
                </a:solidFill>
              </a:rPr>
              <a:t>: Consider User feedbacks and tags</a:t>
            </a:r>
          </a:p>
          <a:p>
            <a:pPr lvl="1"/>
            <a:r>
              <a:rPr lang="en-US" sz="2200" b="1" dirty="0" smtClean="0">
                <a:solidFill>
                  <a:srgbClr val="C00000"/>
                </a:solidFill>
              </a:rPr>
              <a:t>Action</a:t>
            </a:r>
            <a:r>
              <a:rPr lang="en-US" sz="2200" dirty="0" smtClean="0">
                <a:solidFill>
                  <a:srgbClr val="C00000"/>
                </a:solidFill>
              </a:rPr>
              <a:t>: Advance GEO DAB </a:t>
            </a:r>
            <a:r>
              <a:rPr lang="en-US" sz="2200" dirty="0" smtClean="0">
                <a:solidFill>
                  <a:srgbClr val="C00000"/>
                </a:solidFill>
              </a:rPr>
              <a:t>APIs (e.g. GEOSS “Views”)</a:t>
            </a:r>
            <a:endParaRPr lang="en-US" sz="2200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… 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3200" dirty="0"/>
          </a:p>
        </p:txBody>
      </p:sp>
      <p:sp>
        <p:nvSpPr>
          <p:cNvPr id="8" name="Right Arrow 7"/>
          <p:cNvSpPr/>
          <p:nvPr/>
        </p:nvSpPr>
        <p:spPr bwMode="auto">
          <a:xfrm rot="16200000">
            <a:off x="7453574" y="1320301"/>
            <a:ext cx="1160205" cy="7164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3730" y="1690486"/>
            <a:ext cx="1479892" cy="369332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Downstream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21206" y="2348038"/>
            <a:ext cx="1293944" cy="940031"/>
            <a:chOff x="1710740" y="3033951"/>
            <a:chExt cx="1293944" cy="940031"/>
          </a:xfrm>
        </p:grpSpPr>
        <p:pic>
          <p:nvPicPr>
            <p:cNvPr id="21" name="Immagine 122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2062017" y="3033951"/>
              <a:ext cx="591391" cy="522244"/>
            </a:xfrm>
            <a:prstGeom prst="can">
              <a:avLst>
                <a:gd name="adj" fmla="val 36060"/>
              </a:avLst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710740" y="3604650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GEOSS</a:t>
              </a:r>
              <a:r>
                <a:rPr lang="en-US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KB</a:t>
              </a:r>
              <a:endPara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64" y="2298509"/>
            <a:ext cx="1780151" cy="57985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 bwMode="auto">
          <a:xfrm>
            <a:off x="6447803" y="2403499"/>
            <a:ext cx="678094" cy="369870"/>
          </a:xfrm>
          <a:prstGeom prst="left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5012375" y="1613132"/>
            <a:ext cx="788276" cy="514797"/>
          </a:xfrm>
          <a:prstGeom prst="wedgeRoundRectCallout">
            <a:avLst>
              <a:gd name="adj1" fmla="val 63167"/>
              <a:gd name="adj2" fmla="val 101291"/>
              <a:gd name="adj3" fmla="val 16667"/>
            </a:avLst>
          </a:prstGeom>
          <a:noFill/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EVs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319752" y="1967443"/>
            <a:ext cx="970997" cy="586571"/>
          </a:xfrm>
          <a:prstGeom prst="wedgeRoundRectCallout">
            <a:avLst>
              <a:gd name="adj1" fmla="val 96500"/>
              <a:gd name="adj2" fmla="val 44125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User needs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5547343" y="1230982"/>
            <a:ext cx="970997" cy="586571"/>
          </a:xfrm>
          <a:prstGeom prst="wedgeRoundRectCallout">
            <a:avLst>
              <a:gd name="adj1" fmla="val 4494"/>
              <a:gd name="adj2" fmla="val 153427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User tags</a:t>
            </a:r>
          </a:p>
        </p:txBody>
      </p:sp>
    </p:spTree>
    <p:extLst>
      <p:ext uri="{BB962C8B-B14F-4D97-AF65-F5344CB8AC3E}">
        <p14:creationId xmlns:p14="http://schemas.microsoft.com/office/powerpoint/2010/main" val="20421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animBg="1"/>
      <p:bldP spid="2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7626" y="136525"/>
            <a:ext cx="7017774" cy="685800"/>
          </a:xfrm>
        </p:spPr>
        <p:txBody>
          <a:bodyPr/>
          <a:lstStyle/>
          <a:p>
            <a:r>
              <a:rPr lang="en-US" b="1" dirty="0"/>
              <a:t>User-focused</a:t>
            </a:r>
            <a:r>
              <a:rPr lang="en-US" dirty="0"/>
              <a:t> actions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0130" y="3314621"/>
            <a:ext cx="8458200" cy="2695459"/>
          </a:xfrm>
        </p:spPr>
        <p:txBody>
          <a:bodyPr/>
          <a:lstStyle/>
          <a:p>
            <a:pPr lvl="1"/>
            <a:r>
              <a:rPr lang="en-US" sz="2200" b="1" dirty="0" smtClean="0"/>
              <a:t>Goal</a:t>
            </a:r>
            <a:r>
              <a:rPr lang="en-US" sz="2200" dirty="0" smtClean="0"/>
              <a:t>: </a:t>
            </a:r>
            <a:r>
              <a:rPr lang="en-US" sz="2200" dirty="0" smtClean="0"/>
              <a:t>Link “raw” data to EVs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200" b="1" dirty="0" smtClean="0">
                <a:solidFill>
                  <a:srgbClr val="C00000"/>
                </a:solidFill>
              </a:rPr>
              <a:t>Action</a:t>
            </a:r>
            <a:r>
              <a:rPr lang="en-US" sz="2200" dirty="0" smtClean="0">
                <a:solidFill>
                  <a:srgbClr val="C00000"/>
                </a:solidFill>
              </a:rPr>
              <a:t>: </a:t>
            </a:r>
            <a:r>
              <a:rPr lang="en-US" sz="2200" dirty="0" smtClean="0">
                <a:solidFill>
                  <a:srgbClr val="C00000"/>
                </a:solidFill>
              </a:rPr>
              <a:t>Discover “raw” data that are instrumental for / related to for EVs</a:t>
            </a:r>
          </a:p>
          <a:p>
            <a:pPr lvl="1"/>
            <a:r>
              <a:rPr lang="en-US" sz="2200" b="1" dirty="0" smtClean="0">
                <a:solidFill>
                  <a:srgbClr val="C00000"/>
                </a:solidFill>
              </a:rPr>
              <a:t>Action: </a:t>
            </a:r>
            <a:r>
              <a:rPr lang="en-US" sz="2200" dirty="0">
                <a:solidFill>
                  <a:srgbClr val="C00000"/>
                </a:solidFill>
              </a:rPr>
              <a:t>Broker </a:t>
            </a:r>
            <a:r>
              <a:rPr lang="en-US" sz="2200" dirty="0" smtClean="0">
                <a:solidFill>
                  <a:srgbClr val="C00000"/>
                </a:solidFill>
              </a:rPr>
              <a:t>third-party “Workflows</a:t>
            </a:r>
            <a:r>
              <a:rPr lang="en-US" sz="2200" dirty="0">
                <a:solidFill>
                  <a:srgbClr val="C00000"/>
                </a:solidFill>
              </a:rPr>
              <a:t>” </a:t>
            </a:r>
            <a:r>
              <a:rPr lang="en-US" sz="2200" dirty="0" smtClean="0">
                <a:solidFill>
                  <a:srgbClr val="C00000"/>
                </a:solidFill>
              </a:rPr>
              <a:t>useful to move from raw data to </a:t>
            </a:r>
            <a:r>
              <a:rPr lang="en-US" sz="2200" dirty="0" err="1" smtClean="0">
                <a:solidFill>
                  <a:srgbClr val="C00000"/>
                </a:solidFill>
              </a:rPr>
              <a:t>Evs</a:t>
            </a:r>
            <a:endParaRPr lang="en-US" sz="2200" dirty="0" smtClean="0">
              <a:solidFill>
                <a:srgbClr val="C00000"/>
              </a:solidFill>
            </a:endParaRPr>
          </a:p>
          <a:p>
            <a:pPr lvl="1"/>
            <a:r>
              <a:rPr lang="en-US" sz="2200" b="1" dirty="0" smtClean="0">
                <a:solidFill>
                  <a:srgbClr val="C00000"/>
                </a:solidFill>
              </a:rPr>
              <a:t>Actions: </a:t>
            </a:r>
            <a:r>
              <a:rPr lang="en-US" sz="2200" dirty="0" smtClean="0">
                <a:solidFill>
                  <a:srgbClr val="C00000"/>
                </a:solidFill>
              </a:rPr>
              <a:t>Consider / return user tags on the subject</a:t>
            </a:r>
            <a:endParaRPr lang="en-US" sz="2200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… 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3200" dirty="0"/>
          </a:p>
        </p:txBody>
      </p:sp>
      <p:sp>
        <p:nvSpPr>
          <p:cNvPr id="8" name="Right Arrow 7"/>
          <p:cNvSpPr/>
          <p:nvPr/>
        </p:nvSpPr>
        <p:spPr bwMode="auto">
          <a:xfrm rot="16200000">
            <a:off x="7453574" y="1320301"/>
            <a:ext cx="1160205" cy="7164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3730" y="1690486"/>
            <a:ext cx="1479892" cy="369332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Downstream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21206" y="2348038"/>
            <a:ext cx="1293944" cy="940031"/>
            <a:chOff x="1710740" y="3033951"/>
            <a:chExt cx="1293944" cy="940031"/>
          </a:xfrm>
        </p:grpSpPr>
        <p:pic>
          <p:nvPicPr>
            <p:cNvPr id="21" name="Immagine 122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2062017" y="3033951"/>
              <a:ext cx="591391" cy="522244"/>
            </a:xfrm>
            <a:prstGeom prst="can">
              <a:avLst>
                <a:gd name="adj" fmla="val 36060"/>
              </a:avLst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710740" y="3604650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GEOSS</a:t>
              </a:r>
              <a:r>
                <a:rPr lang="en-US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KB</a:t>
              </a:r>
              <a:endPara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64" y="2298509"/>
            <a:ext cx="1780151" cy="57985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 bwMode="auto">
          <a:xfrm>
            <a:off x="6447803" y="2403499"/>
            <a:ext cx="678094" cy="369870"/>
          </a:xfrm>
          <a:prstGeom prst="left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2860614" y="1160073"/>
            <a:ext cx="2545899" cy="608351"/>
          </a:xfrm>
          <a:prstGeom prst="wedgeRoundRectCallout">
            <a:avLst>
              <a:gd name="adj1" fmla="val 61277"/>
              <a:gd name="adj2" fmla="val 142715"/>
              <a:gd name="adj3" fmla="val 16667"/>
            </a:avLst>
          </a:prstGeom>
          <a:noFill/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From Observations to EVs</a:t>
            </a:r>
            <a:endParaRPr kumimoji="0" lang="en-US" sz="1900" b="1" i="0" u="none" strike="noStrike" cap="none" normalizeH="0" baseline="0" dirty="0" smtClean="0">
              <a:ln>
                <a:noFill/>
              </a:ln>
              <a:solidFill>
                <a:srgbClr val="3EA0C7"/>
              </a:solidFill>
              <a:effectLst/>
              <a:latin typeface="Arial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5547343" y="1230982"/>
            <a:ext cx="1498350" cy="586571"/>
          </a:xfrm>
          <a:prstGeom prst="wedgeRoundRectCallout">
            <a:avLst>
              <a:gd name="adj1" fmla="val -22486"/>
              <a:gd name="adj2" fmla="val 128813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Useful Workflows</a:t>
            </a:r>
            <a:endParaRPr kumimoji="0" lang="en-US" sz="1900" b="1" i="0" u="none" strike="noStrike" cap="none" normalizeH="0" baseline="0" dirty="0" smtClean="0">
              <a:ln>
                <a:noFill/>
              </a:ln>
              <a:solidFill>
                <a:srgbClr val="3EA0C7"/>
              </a:solidFill>
              <a:effectLst/>
              <a:latin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514927" y="2054752"/>
            <a:ext cx="1374707" cy="586571"/>
          </a:xfrm>
          <a:prstGeom prst="wedgeRoundRectCallout">
            <a:avLst>
              <a:gd name="adj1" fmla="val 104244"/>
              <a:gd name="adj2" fmla="val 48407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User tags</a:t>
            </a:r>
            <a:endParaRPr kumimoji="0" lang="en-US" sz="1900" b="1" i="0" u="none" strike="noStrike" cap="none" normalizeH="0" baseline="0" dirty="0" smtClean="0">
              <a:ln>
                <a:noFill/>
              </a:ln>
              <a:solidFill>
                <a:srgbClr val="3EA0C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3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animBg="1"/>
      <p:bldP spid="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7626" y="136525"/>
            <a:ext cx="7017774" cy="685800"/>
          </a:xfrm>
        </p:spPr>
        <p:txBody>
          <a:bodyPr/>
          <a:lstStyle/>
          <a:p>
            <a:r>
              <a:rPr lang="en-US" b="1" dirty="0"/>
              <a:t>Resource Providers-driven </a:t>
            </a:r>
            <a:r>
              <a:rPr lang="en-US" dirty="0"/>
              <a:t>actions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5564" y="3539243"/>
            <a:ext cx="8458200" cy="2573416"/>
          </a:xfrm>
        </p:spPr>
        <p:txBody>
          <a:bodyPr/>
          <a:lstStyle/>
          <a:p>
            <a:pPr lvl="1"/>
            <a:r>
              <a:rPr lang="en-US" sz="2200" b="1" dirty="0" smtClean="0"/>
              <a:t>Goal</a:t>
            </a:r>
            <a:r>
              <a:rPr lang="en-US" sz="2200" dirty="0" smtClean="0"/>
              <a:t>: register missing resources</a:t>
            </a:r>
          </a:p>
          <a:p>
            <a:pPr lvl="1"/>
            <a:endParaRPr lang="en-US" sz="1200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Action</a:t>
            </a:r>
            <a:r>
              <a:rPr lang="en-US" dirty="0" smtClean="0">
                <a:solidFill>
                  <a:srgbClr val="C00000"/>
                </a:solidFill>
              </a:rPr>
              <a:t>: recognize and broker new </a:t>
            </a:r>
            <a:r>
              <a:rPr lang="en-US" dirty="0" smtClean="0">
                <a:solidFill>
                  <a:srgbClr val="C00000"/>
                </a:solidFill>
              </a:rPr>
              <a:t>Providers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Action</a:t>
            </a:r>
            <a:r>
              <a:rPr lang="en-US" dirty="0" smtClean="0">
                <a:solidFill>
                  <a:srgbClr val="C00000"/>
                </a:solidFill>
              </a:rPr>
              <a:t>: support story cases implementation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…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marL="347663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… 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3200" dirty="0"/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7588551" y="2821176"/>
            <a:ext cx="1160205" cy="716423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6184" y="3127724"/>
            <a:ext cx="1184940" cy="369332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Upstream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79474" y="2074593"/>
            <a:ext cx="1293944" cy="890429"/>
            <a:chOff x="1710740" y="3033951"/>
            <a:chExt cx="1293944" cy="890429"/>
          </a:xfrm>
        </p:grpSpPr>
        <p:pic>
          <p:nvPicPr>
            <p:cNvPr id="27" name="Immagine 122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2062017" y="3033951"/>
              <a:ext cx="591391" cy="522244"/>
            </a:xfrm>
            <a:prstGeom prst="can">
              <a:avLst>
                <a:gd name="adj" fmla="val 36060"/>
              </a:avLst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710740" y="3555048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GEOSS</a:t>
              </a:r>
              <a:r>
                <a:rPr lang="en-US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KB</a:t>
              </a:r>
              <a:endPara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24" y="2025064"/>
            <a:ext cx="1780151" cy="579850"/>
          </a:xfrm>
          <a:prstGeom prst="rect">
            <a:avLst/>
          </a:prstGeom>
        </p:spPr>
      </p:pic>
      <p:sp>
        <p:nvSpPr>
          <p:cNvPr id="30" name="Left-Right Arrow 29"/>
          <p:cNvSpPr/>
          <p:nvPr/>
        </p:nvSpPr>
        <p:spPr bwMode="auto">
          <a:xfrm>
            <a:off x="6621818" y="2130054"/>
            <a:ext cx="678094" cy="369870"/>
          </a:xfrm>
          <a:prstGeom prst="left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649003" y="1146854"/>
            <a:ext cx="1415970" cy="586571"/>
          </a:xfrm>
          <a:prstGeom prst="wedgeRoundRectCallout">
            <a:avLst>
              <a:gd name="adj1" fmla="val 43279"/>
              <a:gd name="adj2" fmla="val 104595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Required Sources</a:t>
            </a:r>
            <a:endParaRPr kumimoji="0" lang="en-US" sz="1900" b="1" i="0" u="none" strike="noStrike" cap="none" normalizeH="0" baseline="0" dirty="0" smtClean="0">
              <a:ln>
                <a:noFill/>
              </a:ln>
              <a:solidFill>
                <a:srgbClr val="3EA0C7"/>
              </a:solidFill>
              <a:effectLst/>
              <a:latin typeface="Arial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3792204" y="1721075"/>
            <a:ext cx="1203463" cy="586571"/>
          </a:xfrm>
          <a:prstGeom prst="wedgeRoundRectCallout">
            <a:avLst>
              <a:gd name="adj1" fmla="val 118574"/>
              <a:gd name="adj2" fmla="val 45521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Story cases</a:t>
            </a:r>
            <a:endParaRPr kumimoji="0" lang="en-US" sz="1900" b="1" i="0" u="none" strike="noStrike" cap="none" normalizeH="0" baseline="0" dirty="0" smtClean="0">
              <a:ln>
                <a:noFill/>
              </a:ln>
              <a:solidFill>
                <a:srgbClr val="3EA0C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0" grpId="0" animBg="1"/>
      <p:bldP spid="11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7626" y="136525"/>
            <a:ext cx="7017774" cy="685800"/>
          </a:xfrm>
        </p:spPr>
        <p:txBody>
          <a:bodyPr/>
          <a:lstStyle/>
          <a:p>
            <a:r>
              <a:rPr lang="en-US" b="1" dirty="0"/>
              <a:t>Resource Providers-driven </a:t>
            </a:r>
            <a:r>
              <a:rPr lang="en-US" dirty="0"/>
              <a:t>actions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5564" y="2199531"/>
            <a:ext cx="8458200" cy="3913127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sz="2200" b="1" dirty="0" smtClean="0"/>
              <a:t>Goal</a:t>
            </a:r>
            <a:r>
              <a:rPr lang="en-US" sz="2200" dirty="0" smtClean="0"/>
              <a:t>: Improve discovery and access metadata </a:t>
            </a:r>
          </a:p>
          <a:p>
            <a:pPr lvl="1"/>
            <a:endParaRPr lang="en-US" sz="1200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Action</a:t>
            </a:r>
            <a:r>
              <a:rPr lang="en-US" dirty="0" smtClean="0">
                <a:solidFill>
                  <a:srgbClr val="C00000"/>
                </a:solidFill>
              </a:rPr>
              <a:t>: Enrich brokered Metadata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Action</a:t>
            </a:r>
            <a:r>
              <a:rPr lang="en-US" dirty="0" smtClean="0">
                <a:solidFill>
                  <a:srgbClr val="C00000"/>
                </a:solidFill>
              </a:rPr>
              <a:t>: Privilege systems applying  the GEOSS Data Sharing and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Management Principles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Action</a:t>
            </a:r>
            <a:r>
              <a:rPr lang="en-US" dirty="0" smtClean="0">
                <a:solidFill>
                  <a:srgbClr val="C00000"/>
                </a:solidFill>
              </a:rPr>
              <a:t>: Use quality to rank results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Action</a:t>
            </a:r>
            <a:r>
              <a:rPr lang="en-US" dirty="0" smtClean="0">
                <a:solidFill>
                  <a:srgbClr val="C00000"/>
                </a:solidFill>
              </a:rPr>
              <a:t>: Give to Providers usage feedbacks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 … 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3200" dirty="0"/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7588551" y="2638296"/>
            <a:ext cx="1160205" cy="716423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6184" y="2944844"/>
            <a:ext cx="1184940" cy="369332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Upstream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79474" y="1891713"/>
            <a:ext cx="1293944" cy="890429"/>
            <a:chOff x="1710740" y="3033951"/>
            <a:chExt cx="1293944" cy="890429"/>
          </a:xfrm>
        </p:grpSpPr>
        <p:pic>
          <p:nvPicPr>
            <p:cNvPr id="27" name="Immagine 122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2062017" y="3033951"/>
              <a:ext cx="591391" cy="522244"/>
            </a:xfrm>
            <a:prstGeom prst="can">
              <a:avLst>
                <a:gd name="adj" fmla="val 36060"/>
              </a:avLst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710740" y="3555048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GEOSS</a:t>
              </a:r>
              <a:r>
                <a:rPr lang="en-US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KB</a:t>
              </a:r>
              <a:endPara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24" y="1842184"/>
            <a:ext cx="1780151" cy="579850"/>
          </a:xfrm>
          <a:prstGeom prst="rect">
            <a:avLst/>
          </a:prstGeom>
        </p:spPr>
      </p:pic>
      <p:sp>
        <p:nvSpPr>
          <p:cNvPr id="30" name="Left-Right Arrow 29"/>
          <p:cNvSpPr/>
          <p:nvPr/>
        </p:nvSpPr>
        <p:spPr bwMode="auto">
          <a:xfrm>
            <a:off x="6621818" y="1947174"/>
            <a:ext cx="678094" cy="369870"/>
          </a:xfrm>
          <a:prstGeom prst="left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7944403" y="967581"/>
            <a:ext cx="970997" cy="586571"/>
          </a:xfrm>
          <a:prstGeom prst="wedgeRoundRectCallout">
            <a:avLst>
              <a:gd name="adj1" fmla="val -52875"/>
              <a:gd name="adj2" fmla="val 99672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Usage stats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960865" y="871815"/>
            <a:ext cx="1061792" cy="586571"/>
          </a:xfrm>
          <a:prstGeom prst="wedgeRoundRectCallout">
            <a:avLst>
              <a:gd name="adj1" fmla="val -5248"/>
              <a:gd name="adj2" fmla="val 119382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Quality Rank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4552749" y="1074682"/>
            <a:ext cx="1515373" cy="586571"/>
          </a:xfrm>
          <a:prstGeom prst="wedgeRoundRectCallout">
            <a:avLst>
              <a:gd name="adj1" fmla="val 36401"/>
              <a:gd name="adj2" fmla="val 73436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Required Quality</a:t>
            </a:r>
            <a:endParaRPr kumimoji="0" lang="en-US" sz="1900" b="1" i="0" u="none" strike="noStrike" cap="none" normalizeH="0" baseline="0" dirty="0" smtClean="0">
              <a:ln>
                <a:noFill/>
              </a:ln>
              <a:solidFill>
                <a:srgbClr val="3EA0C7"/>
              </a:solidFill>
              <a:effectLst/>
              <a:latin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873478" y="1653888"/>
            <a:ext cx="1515373" cy="586571"/>
          </a:xfrm>
          <a:prstGeom prst="wedgeRoundRectCallout">
            <a:avLst>
              <a:gd name="adj1" fmla="val 76417"/>
              <a:gd name="adj2" fmla="val 19285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User feedbacks</a:t>
            </a:r>
            <a:endParaRPr kumimoji="0" lang="en-US" sz="1900" b="1" i="0" u="none" strike="noStrike" cap="none" normalizeH="0" baseline="0" dirty="0" smtClean="0">
              <a:ln>
                <a:noFill/>
              </a:ln>
              <a:solidFill>
                <a:srgbClr val="3EA0C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7626" y="136525"/>
            <a:ext cx="7017774" cy="685800"/>
          </a:xfrm>
        </p:spPr>
        <p:txBody>
          <a:bodyPr/>
          <a:lstStyle/>
          <a:p>
            <a:r>
              <a:rPr lang="en-US" dirty="0" smtClean="0"/>
              <a:t>Possible Action types for the DAB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5564" y="1144122"/>
            <a:ext cx="8458200" cy="4968537"/>
          </a:xfrm>
        </p:spPr>
        <p:txBody>
          <a:bodyPr/>
          <a:lstStyle/>
          <a:p>
            <a:r>
              <a:rPr lang="en-US" sz="2800" b="1" dirty="0" smtClean="0"/>
              <a:t>Middleware</a:t>
            </a:r>
            <a:r>
              <a:rPr lang="en-US" sz="2800" dirty="0" smtClean="0"/>
              <a:t> actions</a:t>
            </a:r>
            <a:endParaRPr lang="en-US" sz="28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2200" b="1" dirty="0"/>
              <a:t>Goal</a:t>
            </a:r>
            <a:r>
              <a:rPr lang="en-US" sz="2200" dirty="0"/>
              <a:t>: facilitate EVs generation</a:t>
            </a:r>
          </a:p>
          <a:p>
            <a:pPr lvl="1"/>
            <a:endParaRPr lang="en-US" sz="1200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Action</a:t>
            </a:r>
            <a:r>
              <a:rPr lang="en-US" dirty="0" smtClean="0">
                <a:solidFill>
                  <a:srgbClr val="C00000"/>
                </a:solidFill>
              </a:rPr>
              <a:t>: discover and access workflows to generate EVs from observations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Action</a:t>
            </a:r>
            <a:r>
              <a:rPr lang="en-US" dirty="0" smtClean="0">
                <a:solidFill>
                  <a:srgbClr val="C00000"/>
                </a:solidFill>
              </a:rPr>
              <a:t>: associate workflows to managed data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Action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facilitate workflows execution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Action</a:t>
            </a:r>
            <a:r>
              <a:rPr lang="en-US" dirty="0" smtClean="0">
                <a:solidFill>
                  <a:srgbClr val="C00000"/>
                </a:solidFill>
              </a:rPr>
              <a:t>: consider User feedbacks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..  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3200" dirty="0"/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7541298" y="1236367"/>
            <a:ext cx="647393" cy="519005"/>
          </a:xfrm>
          <a:prstGeom prst="rightArrow">
            <a:avLst/>
          </a:prstGeom>
          <a:noFill/>
          <a:ln w="19050" cap="flat" cmpd="sng" algn="ctr">
            <a:solidFill>
              <a:srgbClr val="3EA0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63861" y="1991735"/>
            <a:ext cx="1293944" cy="890429"/>
            <a:chOff x="1710740" y="3033951"/>
            <a:chExt cx="1293944" cy="890429"/>
          </a:xfrm>
        </p:grpSpPr>
        <p:pic>
          <p:nvPicPr>
            <p:cNvPr id="27" name="Immagine 122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2062017" y="3033951"/>
              <a:ext cx="591391" cy="522244"/>
            </a:xfrm>
            <a:prstGeom prst="can">
              <a:avLst>
                <a:gd name="adj" fmla="val 36060"/>
              </a:avLst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710740" y="3555048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GEOSS</a:t>
              </a:r>
              <a:r>
                <a:rPr lang="en-US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KB</a:t>
              </a:r>
              <a:endPara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11" y="1942206"/>
            <a:ext cx="1780151" cy="579850"/>
          </a:xfrm>
          <a:prstGeom prst="rect">
            <a:avLst/>
          </a:prstGeom>
        </p:spPr>
      </p:pic>
      <p:sp>
        <p:nvSpPr>
          <p:cNvPr id="30" name="Left-Right Arrow 29"/>
          <p:cNvSpPr/>
          <p:nvPr/>
        </p:nvSpPr>
        <p:spPr bwMode="auto">
          <a:xfrm>
            <a:off x="6506205" y="2047196"/>
            <a:ext cx="678094" cy="369870"/>
          </a:xfrm>
          <a:prstGeom prst="left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5400000" flipV="1">
            <a:off x="7541298" y="2643480"/>
            <a:ext cx="647393" cy="519005"/>
          </a:xfrm>
          <a:prstGeom prst="rightArrow">
            <a:avLst/>
          </a:prstGeom>
          <a:noFill/>
          <a:ln w="19050" cap="flat" cmpd="sng" algn="ctr">
            <a:solidFill>
              <a:srgbClr val="3EA0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564664" y="1299234"/>
            <a:ext cx="1515612" cy="529243"/>
          </a:xfrm>
          <a:prstGeom prst="wedgeRoundRectCallout">
            <a:avLst>
              <a:gd name="adj1" fmla="val 43518"/>
              <a:gd name="adj2" fmla="val 77827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Workflows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329462" y="2927600"/>
            <a:ext cx="1419779" cy="638919"/>
          </a:xfrm>
          <a:prstGeom prst="wedgeRoundRectCallout">
            <a:avLst>
              <a:gd name="adj1" fmla="val 32414"/>
              <a:gd name="adj2" fmla="val -119575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3EA0C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Iaa</a:t>
            </a:r>
            <a:r>
              <a:rPr lang="en-US" sz="1900" b="1" dirty="0" smtClean="0">
                <a:solidFill>
                  <a:srgbClr val="3EA0C7"/>
                </a:solidFill>
                <a:latin typeface="Arial" charset="0"/>
              </a:rPr>
              <a:t>S/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3EA0C7"/>
                </a:solidFill>
                <a:effectLst/>
                <a:latin typeface="Arial" charset="0"/>
              </a:rPr>
              <a:t>PaaS</a:t>
            </a: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900" b="1" dirty="0" smtClean="0">
                <a:solidFill>
                  <a:srgbClr val="3EA0C7"/>
                </a:solidFill>
                <a:latin typeface="Arial" charset="0"/>
              </a:rPr>
              <a:t>info</a:t>
            </a:r>
            <a:endParaRPr kumimoji="0" lang="en-US" sz="1900" b="1" i="0" u="none" strike="noStrike" cap="none" normalizeH="0" baseline="0" dirty="0" smtClean="0">
              <a:ln>
                <a:noFill/>
              </a:ln>
              <a:solidFill>
                <a:srgbClr val="3EA0C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9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0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353" y="1176188"/>
            <a:ext cx="4957009" cy="5073492"/>
          </a:xfrm>
          <a:prstGeom prst="rect">
            <a:avLst/>
          </a:prstGeom>
        </p:spPr>
      </p:pic>
      <p:sp>
        <p:nvSpPr>
          <p:cNvPr id="5" name="CasellaDiTesto 3"/>
          <p:cNvSpPr txBox="1"/>
          <p:nvPr/>
        </p:nvSpPr>
        <p:spPr>
          <a:xfrm>
            <a:off x="252297" y="2165684"/>
            <a:ext cx="3135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66B3"/>
                </a:solidFill>
              </a:rPr>
              <a:t>Thank you !</a:t>
            </a:r>
            <a:endParaRPr lang="en-US" sz="4400" dirty="0">
              <a:solidFill>
                <a:srgbClr val="0066B3"/>
              </a:solidFill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252297" y="4387515"/>
            <a:ext cx="3198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Questions 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203433" y="3370538"/>
            <a:ext cx="8684780" cy="3366421"/>
          </a:xfrm>
          <a:prstGeom prst="roundRect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3213" y="454760"/>
            <a:ext cx="8684780" cy="1739111"/>
          </a:xfrm>
          <a:prstGeom prst="roundRect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e 130"/>
          <p:cNvSpPr/>
          <p:nvPr/>
        </p:nvSpPr>
        <p:spPr>
          <a:xfrm rot="1496896">
            <a:off x="1605916" y="0"/>
            <a:ext cx="6711933" cy="70901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943579" y="1518620"/>
            <a:ext cx="202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intermediate </a:t>
            </a:r>
            <a:r>
              <a:rPr kumimoji="0" lang="it-IT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991796" y="558012"/>
            <a:ext cx="12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GEOSS end-Users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33" y="86167"/>
            <a:ext cx="876755" cy="1090491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1221" y="1413512"/>
            <a:ext cx="1105659" cy="702959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1943579" y="5323269"/>
            <a:ext cx="167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GEOSS Providers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Immagin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357" y="5416632"/>
            <a:ext cx="2323978" cy="1141459"/>
          </a:xfrm>
          <a:prstGeom prst="rect">
            <a:avLst/>
          </a:prstGeom>
        </p:spPr>
      </p:pic>
      <p:sp>
        <p:nvSpPr>
          <p:cNvPr id="103" name="Down Arrow 102"/>
          <p:cNvSpPr>
            <a:spLocks noChangeAspect="1"/>
          </p:cNvSpPr>
          <p:nvPr/>
        </p:nvSpPr>
        <p:spPr>
          <a:xfrm>
            <a:off x="855753" y="2992321"/>
            <a:ext cx="440015" cy="5129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Down Arrow 103"/>
          <p:cNvSpPr>
            <a:spLocks/>
          </p:cNvSpPr>
          <p:nvPr/>
        </p:nvSpPr>
        <p:spPr>
          <a:xfrm flipV="1">
            <a:off x="855753" y="1032860"/>
            <a:ext cx="440015" cy="726109"/>
          </a:xfrm>
          <a:prstGeom prst="downArrow">
            <a:avLst/>
          </a:prstGeom>
          <a:solidFill>
            <a:srgbClr val="9BBB5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Box 104"/>
          <p:cNvSpPr txBox="1">
            <a:spLocks noChangeAspect="1"/>
          </p:cNvSpPr>
          <p:nvPr/>
        </p:nvSpPr>
        <p:spPr>
          <a:xfrm>
            <a:off x="542804" y="604179"/>
            <a:ext cx="1138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DOWNSTREAM</a:t>
            </a:r>
            <a:endParaRPr kumimoji="0" lang="en-US" sz="12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Box 105"/>
          <p:cNvSpPr txBox="1">
            <a:spLocks noChangeAspect="1"/>
          </p:cNvSpPr>
          <p:nvPr/>
        </p:nvSpPr>
        <p:spPr>
          <a:xfrm>
            <a:off x="626675" y="5311522"/>
            <a:ext cx="887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UPSTREAM</a:t>
            </a:r>
            <a:endParaRPr kumimoji="0" lang="en-US" sz="11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extBox 106"/>
          <p:cNvSpPr txBox="1">
            <a:spLocks noChangeAspect="1"/>
          </p:cNvSpPr>
          <p:nvPr/>
        </p:nvSpPr>
        <p:spPr>
          <a:xfrm>
            <a:off x="610588" y="2652570"/>
            <a:ext cx="972254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MIDSTREAM</a:t>
            </a:r>
            <a:endParaRPr kumimoji="0" lang="en-US" sz="12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Down Arrow 99"/>
          <p:cNvSpPr>
            <a:spLocks/>
          </p:cNvSpPr>
          <p:nvPr/>
        </p:nvSpPr>
        <p:spPr>
          <a:xfrm flipV="1">
            <a:off x="851331" y="3980984"/>
            <a:ext cx="448860" cy="884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Down Arrow 101"/>
          <p:cNvSpPr>
            <a:spLocks noChangeAspect="1"/>
          </p:cNvSpPr>
          <p:nvPr/>
        </p:nvSpPr>
        <p:spPr>
          <a:xfrm flipV="1">
            <a:off x="855753" y="2024096"/>
            <a:ext cx="440015" cy="5129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9115" y="2373867"/>
            <a:ext cx="773112" cy="6574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83042" y="2418290"/>
            <a:ext cx="15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GCI Developers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 rot="21387589">
            <a:off x="-304386" y="2806699"/>
            <a:ext cx="9421667" cy="2263949"/>
            <a:chOff x="-236975" y="1265468"/>
            <a:chExt cx="9421667" cy="2263949"/>
          </a:xfrm>
        </p:grpSpPr>
        <p:sp>
          <p:nvSpPr>
            <p:cNvPr id="6" name="TextBox 5"/>
            <p:cNvSpPr txBox="1"/>
            <p:nvPr/>
          </p:nvSpPr>
          <p:spPr>
            <a:xfrm rot="20899636">
              <a:off x="-236975" y="2205978"/>
              <a:ext cx="77320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USERS    NEEDS</a:t>
              </a:r>
              <a:endPara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20899636">
              <a:off x="6970149" y="1265468"/>
              <a:ext cx="221454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GAPS</a:t>
              </a:r>
              <a:endPara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10" name="Left-Right Arrow 109"/>
            <p:cNvSpPr/>
            <p:nvPr/>
          </p:nvSpPr>
          <p:spPr>
            <a:xfrm rot="20899636">
              <a:off x="2689111" y="2810862"/>
              <a:ext cx="722062" cy="416546"/>
            </a:xfrm>
            <a:prstGeom prst="left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11" name="Left-Right Arrow 110"/>
            <p:cNvSpPr/>
            <p:nvPr/>
          </p:nvSpPr>
          <p:spPr>
            <a:xfrm rot="20899636">
              <a:off x="6280090" y="2098444"/>
              <a:ext cx="722062" cy="416546"/>
            </a:xfrm>
            <a:prstGeom prst="left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128543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86" y="1385222"/>
            <a:ext cx="846022" cy="1144103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478545"/>
              </p:ext>
            </p:extLst>
          </p:nvPr>
        </p:nvGraphicFramePr>
        <p:xfrm>
          <a:off x="-966952" y="136526"/>
          <a:ext cx="11046373" cy="736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30" y="2932450"/>
            <a:ext cx="2640466" cy="1023853"/>
          </a:xfrm>
          <a:prstGeom prst="rect">
            <a:avLst/>
          </a:prstGeom>
          <a:scene3d>
            <a:camera prst="perspectiveRelaxedModerately"/>
            <a:lightRig rig="sof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58" y="3956303"/>
            <a:ext cx="1237751" cy="1673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High-level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794" y="872941"/>
            <a:ext cx="2903738" cy="461665"/>
          </a:xfrm>
          <a:prstGeom prst="rect">
            <a:avLst/>
          </a:prstGeom>
          <a:ln/>
          <a:effectLst>
            <a:outerShdw blurRad="76200" dir="18180000" sx="106000" sy="106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70C0"/>
                </a:solidFill>
              </a:rPr>
              <a:t>Top-down analysis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" name="Immagine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2" y="2529325"/>
            <a:ext cx="676725" cy="841697"/>
          </a:xfrm>
          <a:prstGeom prst="rect">
            <a:avLst/>
          </a:prstGeom>
        </p:spPr>
      </p:pic>
      <p:pic>
        <p:nvPicPr>
          <p:cNvPr id="11" name="Immagin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634" y="1994142"/>
            <a:ext cx="853405" cy="542580"/>
          </a:xfrm>
          <a:prstGeom prst="rect">
            <a:avLst/>
          </a:prstGeom>
        </p:spPr>
      </p:pic>
      <p:pic>
        <p:nvPicPr>
          <p:cNvPr id="12" name="Immagin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038" y="1103773"/>
            <a:ext cx="1793766" cy="8810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6439" y="1385222"/>
            <a:ext cx="773112" cy="6574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33" y="6021437"/>
            <a:ext cx="1696552" cy="5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RECOGNITION</a:t>
            </a:r>
            <a:br>
              <a:rPr lang="en-US" dirty="0" smtClean="0"/>
            </a:br>
            <a:r>
              <a:rPr lang="en-US" sz="3200" b="0" dirty="0" smtClean="0"/>
              <a:t>Bottom-UP approach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2671" y="1769359"/>
            <a:ext cx="3342538" cy="212210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Recognition Process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6" y="1769358"/>
            <a:ext cx="1519184" cy="989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903" y="2545811"/>
            <a:ext cx="2409007" cy="10103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03" y="3091734"/>
            <a:ext cx="811162" cy="8111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57400" y="180519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77644" y="3902896"/>
            <a:ext cx="1959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70C0"/>
                </a:solidFill>
              </a:rPr>
              <a:t>USER NEEDS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24" name="Can 23"/>
          <p:cNvSpPr/>
          <p:nvPr/>
        </p:nvSpPr>
        <p:spPr bwMode="auto">
          <a:xfrm>
            <a:off x="5978428" y="2626613"/>
            <a:ext cx="776749" cy="853373"/>
          </a:xfrm>
          <a:prstGeom prst="can">
            <a:avLst>
              <a:gd name="adj" fmla="val 54932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22913" y="2541435"/>
            <a:ext cx="1679090" cy="884831"/>
            <a:chOff x="3010898" y="4609846"/>
            <a:chExt cx="1679090" cy="88483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898" y="4609846"/>
              <a:ext cx="1679090" cy="88483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458" y="5031041"/>
              <a:ext cx="1138461" cy="370831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6762448" y="2871426"/>
            <a:ext cx="139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Resource</a:t>
            </a:r>
          </a:p>
          <a:p>
            <a:r>
              <a:rPr lang="en-US" sz="1600" i="1" dirty="0" smtClean="0"/>
              <a:t>Metadata</a:t>
            </a:r>
            <a:endParaRPr lang="en-US" sz="1600" i="1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5334723" y="3148726"/>
            <a:ext cx="633873" cy="0"/>
          </a:xfrm>
          <a:prstGeom prst="straightConnector1">
            <a:avLst/>
          </a:prstGeom>
          <a:noFill/>
          <a:ln w="57150" cap="flat" cmpd="sng" algn="ctr">
            <a:solidFill>
              <a:srgbClr val="56A7CF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26" y="2128688"/>
            <a:ext cx="1209116" cy="468841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 bwMode="auto">
          <a:xfrm>
            <a:off x="4174083" y="4383577"/>
            <a:ext cx="776749" cy="853373"/>
          </a:xfrm>
          <a:prstGeom prst="can">
            <a:avLst>
              <a:gd name="adj" fmla="val 54932"/>
            </a:avLst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cxnSp>
        <p:nvCxnSpPr>
          <p:cNvPr id="35" name="Straight Arrow Connector 34"/>
          <p:cNvCxnSpPr>
            <a:stCxn id="27" idx="2"/>
          </p:cNvCxnSpPr>
          <p:nvPr/>
        </p:nvCxnSpPr>
        <p:spPr bwMode="auto">
          <a:xfrm>
            <a:off x="4562458" y="3426266"/>
            <a:ext cx="0" cy="886394"/>
          </a:xfrm>
          <a:prstGeom prst="straightConnector1">
            <a:avLst/>
          </a:prstGeom>
          <a:noFill/>
          <a:ln w="57150" cap="flat" cmpd="sng" algn="ctr">
            <a:solidFill>
              <a:srgbClr val="56A7C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004223" y="4636356"/>
            <a:ext cx="1997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Possible Gaps</a:t>
            </a:r>
            <a:endParaRPr lang="en-US" sz="1600" i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2062017" y="3033951"/>
            <a:ext cx="1569451" cy="794382"/>
            <a:chOff x="2062017" y="3033951"/>
            <a:chExt cx="1569451" cy="794382"/>
          </a:xfrm>
        </p:grpSpPr>
        <p:pic>
          <p:nvPicPr>
            <p:cNvPr id="39" name="Immagine 122"/>
            <p:cNvPicPr>
              <a:picLocks noChangeAspect="1"/>
            </p:cNvPicPr>
            <p:nvPr/>
          </p:nvPicPr>
          <p:blipFill rotWithShape="1">
            <a:blip r:embed="rId10"/>
            <a:srcRect/>
            <a:stretch/>
          </p:blipFill>
          <p:spPr>
            <a:xfrm>
              <a:off x="2062017" y="3033951"/>
              <a:ext cx="591391" cy="522244"/>
            </a:xfrm>
            <a:prstGeom prst="can">
              <a:avLst>
                <a:gd name="adj" fmla="val 36060"/>
              </a:avLst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337524" y="3459001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GEOSS KB</a:t>
              </a:r>
              <a:endPara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97351" y="4974910"/>
            <a:ext cx="1569451" cy="794382"/>
            <a:chOff x="2062017" y="3033951"/>
            <a:chExt cx="1569451" cy="794382"/>
          </a:xfrm>
        </p:grpSpPr>
        <p:pic>
          <p:nvPicPr>
            <p:cNvPr id="30" name="Immagine 122"/>
            <p:cNvPicPr>
              <a:picLocks noChangeAspect="1"/>
            </p:cNvPicPr>
            <p:nvPr/>
          </p:nvPicPr>
          <p:blipFill rotWithShape="1">
            <a:blip r:embed="rId10"/>
            <a:srcRect/>
            <a:stretch/>
          </p:blipFill>
          <p:spPr>
            <a:xfrm>
              <a:off x="2062017" y="3033951"/>
              <a:ext cx="591391" cy="522244"/>
            </a:xfrm>
            <a:prstGeom prst="can">
              <a:avLst>
                <a:gd name="adj" fmla="val 36060"/>
              </a:avLst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337524" y="3459001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GEOSS KB</a:t>
              </a:r>
              <a:endPara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2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Recognition Process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61" y="1967708"/>
            <a:ext cx="7620660" cy="4096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55" y="1289066"/>
            <a:ext cx="7321931" cy="4596782"/>
          </a:xfrm>
          <a:prstGeom prst="roundRect">
            <a:avLst>
              <a:gd name="adj" fmla="val 37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84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Recognition Process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4" y="1072558"/>
            <a:ext cx="7620660" cy="409686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774398" y="2034279"/>
            <a:ext cx="7048072" cy="4633645"/>
            <a:chOff x="945222" y="1366463"/>
            <a:chExt cx="7048072" cy="463364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45222" y="1366463"/>
              <a:ext cx="7048072" cy="463364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56A7CF"/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rgbClr val="092E5C"/>
                </a:solidFill>
                <a:effectLst/>
                <a:latin typeface="Arial" charset="0"/>
              </a:endParaRPr>
            </a:p>
          </p:txBody>
        </p:sp>
        <p:grpSp>
          <p:nvGrpSpPr>
            <p:cNvPr id="25" name="Gruppo 19"/>
            <p:cNvGrpSpPr/>
            <p:nvPr/>
          </p:nvGrpSpPr>
          <p:grpSpPr>
            <a:xfrm>
              <a:off x="4500847" y="3155315"/>
              <a:ext cx="2724538" cy="1104329"/>
              <a:chOff x="1082318" y="4318983"/>
              <a:chExt cx="2724538" cy="1104329"/>
            </a:xfrm>
          </p:grpSpPr>
          <p:sp>
            <p:nvSpPr>
              <p:cNvPr id="56" name="Rettangolo arrotondato 12"/>
              <p:cNvSpPr/>
              <p:nvPr/>
            </p:nvSpPr>
            <p:spPr bwMode="auto">
              <a:xfrm>
                <a:off x="1082318" y="4318983"/>
                <a:ext cx="2724538" cy="110432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900" b="1" i="0" u="none" strike="noStrike" cap="none" normalizeH="0" baseline="0" smtClean="0">
                  <a:ln>
                    <a:noFill/>
                  </a:ln>
                  <a:solidFill>
                    <a:srgbClr val="092E5C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CasellaDiTesto 13"/>
              <p:cNvSpPr txBox="1"/>
              <p:nvPr/>
            </p:nvSpPr>
            <p:spPr>
              <a:xfrm>
                <a:off x="1468107" y="4383037"/>
                <a:ext cx="1861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err="1" smtClean="0">
                    <a:solidFill>
                      <a:srgbClr val="002060"/>
                    </a:solidFill>
                  </a:rPr>
                  <a:t>Metadata</a:t>
                </a:r>
                <a:r>
                  <a:rPr lang="it-IT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it-IT" sz="1600" dirty="0" err="1" smtClean="0">
                    <a:solidFill>
                      <a:srgbClr val="002060"/>
                    </a:solidFill>
                  </a:rPr>
                  <a:t>Enricher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58" name="Immagin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6430" y="4844255"/>
                <a:ext cx="1350686" cy="422490"/>
              </a:xfrm>
              <a:prstGeom prst="rect">
                <a:avLst/>
              </a:prstGeom>
            </p:spPr>
          </p:pic>
        </p:grpSp>
        <p:sp>
          <p:nvSpPr>
            <p:cNvPr id="27" name="Rettangolo arrotondato 23"/>
            <p:cNvSpPr/>
            <p:nvPr/>
          </p:nvSpPr>
          <p:spPr bwMode="auto">
            <a:xfrm>
              <a:off x="2299885" y="3155315"/>
              <a:ext cx="2067732" cy="1104329"/>
            </a:xfrm>
            <a:prstGeom prst="roundRect">
              <a:avLst/>
            </a:prstGeom>
            <a:ln>
              <a:solidFill>
                <a:srgbClr val="0066B3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i="0" u="none" strike="noStrike" cap="none" normalizeH="0" baseline="0" dirty="0" err="1" smtClean="0">
                  <a:ln>
                    <a:noFill/>
                  </a:ln>
                  <a:solidFill>
                    <a:srgbClr val="092E5C"/>
                  </a:solidFill>
                  <a:effectLst/>
                  <a:latin typeface="Arial" charset="0"/>
                </a:rPr>
                <a:t>Metadata</a:t>
              </a:r>
              <a:r>
                <a:rPr kumimoji="0" lang="it-IT" sz="1600" i="0" u="none" strike="noStrike" cap="none" normalizeH="0" baseline="0" dirty="0" smtClean="0">
                  <a:ln>
                    <a:noFill/>
                  </a:ln>
                  <a:solidFill>
                    <a:srgbClr val="092E5C"/>
                  </a:solidFill>
                  <a:effectLst/>
                  <a:latin typeface="Arial" charset="0"/>
                </a:rPr>
                <a:t> Analyzer</a:t>
              </a: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rgbClr val="092E5C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Immagine 20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4999" y="3738199"/>
              <a:ext cx="729754" cy="36487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895" y="1471077"/>
              <a:ext cx="2117364" cy="689689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 bwMode="auto">
            <a:xfrm>
              <a:off x="5638192" y="2268921"/>
              <a:ext cx="0" cy="886394"/>
            </a:xfrm>
            <a:prstGeom prst="straightConnector1">
              <a:avLst/>
            </a:prstGeom>
            <a:noFill/>
            <a:ln w="57150" cap="flat" cmpd="sng" algn="ctr">
              <a:solidFill>
                <a:srgbClr val="56A7C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3" name="Can 32"/>
            <p:cNvSpPr/>
            <p:nvPr/>
          </p:nvSpPr>
          <p:spPr bwMode="auto">
            <a:xfrm>
              <a:off x="4094964" y="4994692"/>
              <a:ext cx="776749" cy="853373"/>
            </a:xfrm>
            <a:prstGeom prst="can">
              <a:avLst>
                <a:gd name="adj" fmla="val 54932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rgbClr val="092E5C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H="1">
              <a:off x="4752753" y="4259644"/>
              <a:ext cx="342348" cy="721796"/>
            </a:xfrm>
            <a:prstGeom prst="straightConnector1">
              <a:avLst/>
            </a:prstGeom>
            <a:noFill/>
            <a:ln w="57150" cap="flat" cmpd="sng" algn="ctr">
              <a:solidFill>
                <a:srgbClr val="56A7C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5001661" y="4981440"/>
              <a:ext cx="13927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Resource</a:t>
              </a:r>
            </a:p>
            <a:p>
              <a:r>
                <a:rPr lang="en-US" sz="1600" i="1" dirty="0" smtClean="0"/>
                <a:t>Enriched</a:t>
              </a:r>
            </a:p>
            <a:p>
              <a:r>
                <a:rPr lang="en-US" sz="1600" i="1" dirty="0" smtClean="0"/>
                <a:t>Metadata</a:t>
              </a:r>
              <a:endParaRPr lang="en-US" sz="1600" i="1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3852521" y="4273817"/>
              <a:ext cx="342348" cy="721796"/>
            </a:xfrm>
            <a:prstGeom prst="straightConnector1">
              <a:avLst/>
            </a:prstGeom>
            <a:noFill/>
            <a:ln w="57150" cap="flat" cmpd="sng" algn="ctr">
              <a:solidFill>
                <a:srgbClr val="56A7C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3313207" y="2272462"/>
              <a:ext cx="0" cy="886394"/>
            </a:xfrm>
            <a:prstGeom prst="straightConnector1">
              <a:avLst/>
            </a:prstGeom>
            <a:noFill/>
            <a:ln w="57150" cap="flat" cmpd="sng" algn="ctr">
              <a:solidFill>
                <a:srgbClr val="56A7C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53" name="Gruppo 8"/>
            <p:cNvGrpSpPr/>
            <p:nvPr/>
          </p:nvGrpSpPr>
          <p:grpSpPr>
            <a:xfrm>
              <a:off x="1078729" y="5625381"/>
              <a:ext cx="2423632" cy="307777"/>
              <a:chOff x="1425069" y="4877315"/>
              <a:chExt cx="2423632" cy="307777"/>
            </a:xfrm>
          </p:grpSpPr>
          <p:sp>
            <p:nvSpPr>
              <p:cNvPr id="54" name="CasellaDiTesto 76"/>
              <p:cNvSpPr txBox="1"/>
              <p:nvPr/>
            </p:nvSpPr>
            <p:spPr>
              <a:xfrm>
                <a:off x="2901006" y="4877315"/>
                <a:ext cx="947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66B3"/>
                    </a:solidFill>
                    <a:latin typeface="Century Gothic"/>
                  </a:rPr>
                  <a:t>Analyzer</a:t>
                </a:r>
                <a:endParaRPr lang="en-US" sz="1400" b="1" dirty="0">
                  <a:solidFill>
                    <a:srgbClr val="0066B3"/>
                  </a:solidFill>
                  <a:latin typeface="Century Gothic"/>
                </a:endParaRPr>
              </a:p>
            </p:txBody>
          </p:sp>
          <p:pic>
            <p:nvPicPr>
              <p:cNvPr id="55" name="Immagine 8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5069" y="4933560"/>
                <a:ext cx="1515448" cy="205908"/>
              </a:xfrm>
              <a:prstGeom prst="rect">
                <a:avLst/>
              </a:prstGeom>
            </p:spPr>
          </p:pic>
        </p:grpSp>
      </p:grpSp>
      <p:grpSp>
        <p:nvGrpSpPr>
          <p:cNvPr id="59" name="Group 58"/>
          <p:cNvGrpSpPr/>
          <p:nvPr/>
        </p:nvGrpSpPr>
        <p:grpSpPr>
          <a:xfrm>
            <a:off x="3550665" y="3094638"/>
            <a:ext cx="3549989" cy="2397999"/>
            <a:chOff x="2896147" y="3094638"/>
            <a:chExt cx="3549989" cy="2397999"/>
          </a:xfrm>
        </p:grpSpPr>
        <p:sp>
          <p:nvSpPr>
            <p:cNvPr id="60" name="TextBox 59"/>
            <p:cNvSpPr txBox="1"/>
            <p:nvPr/>
          </p:nvSpPr>
          <p:spPr>
            <a:xfrm>
              <a:off x="5895985" y="3094638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  <a:sym typeface="Wingdings 2" panose="05020102010507070707" pitchFamily="18" charset="2"/>
                </a:rPr>
                <a:t>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50334" y="4907862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  <a:sym typeface="Wingdings 2" panose="05020102010507070707" pitchFamily="18" charset="2"/>
                </a:rPr>
                <a:t>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896147" y="3100817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  <a:sym typeface="Wingdings 2" panose="05020102010507070707" pitchFamily="18" charset="2"/>
                </a:rPr>
                <a:t>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2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ccia a destra 51"/>
          <p:cNvSpPr/>
          <p:nvPr/>
        </p:nvSpPr>
        <p:spPr>
          <a:xfrm>
            <a:off x="-93263" y="5955844"/>
            <a:ext cx="6106237" cy="551675"/>
          </a:xfrm>
          <a:prstGeom prst="rightArrow">
            <a:avLst>
              <a:gd name="adj1" fmla="val 86362"/>
              <a:gd name="adj2" fmla="val 106331"/>
            </a:avLst>
          </a:prstGeom>
          <a:solidFill>
            <a:schemeClr val="accent5">
              <a:lumMod val="20000"/>
              <a:lumOff val="80000"/>
            </a:scheme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" name="Freccia a destra 49"/>
          <p:cNvSpPr/>
          <p:nvPr/>
        </p:nvSpPr>
        <p:spPr>
          <a:xfrm>
            <a:off x="0" y="3869421"/>
            <a:ext cx="6378658" cy="1552289"/>
          </a:xfrm>
          <a:prstGeom prst="rightArrow">
            <a:avLst>
              <a:gd name="adj1" fmla="val 86362"/>
              <a:gd name="adj2" fmla="val 62007"/>
            </a:avLst>
          </a:prstGeom>
          <a:solidFill>
            <a:schemeClr val="tx2">
              <a:lumMod val="10000"/>
              <a:lumOff val="90000"/>
            </a:scheme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654518" y="607993"/>
            <a:ext cx="8393965" cy="685800"/>
          </a:xfrm>
        </p:spPr>
        <p:txBody>
          <a:bodyPr/>
          <a:lstStyle/>
          <a:p>
            <a:r>
              <a:rPr lang="en-US" sz="3600" dirty="0" smtClean="0"/>
              <a:t>Metadata Enrichers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22" name="Freccia a destra 21"/>
          <p:cNvSpPr/>
          <p:nvPr/>
        </p:nvSpPr>
        <p:spPr>
          <a:xfrm>
            <a:off x="0" y="1308642"/>
            <a:ext cx="6378658" cy="2270753"/>
          </a:xfrm>
          <a:prstGeom prst="rightArrow">
            <a:avLst>
              <a:gd name="adj1" fmla="val 86362"/>
              <a:gd name="adj2" fmla="val 45265"/>
            </a:avLst>
          </a:prstGeom>
          <a:solidFill>
            <a:srgbClr val="FEC306">
              <a:lumMod val="60000"/>
              <a:lumOff val="40000"/>
            </a:srgb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223341" y="1360518"/>
            <a:ext cx="3595560" cy="687137"/>
            <a:chOff x="3058763" y="3883508"/>
            <a:chExt cx="1458952" cy="451128"/>
          </a:xfrm>
        </p:grpSpPr>
        <p:sp>
          <p:nvSpPr>
            <p:cNvPr id="25" name="Rettangolo arrotondato 24"/>
            <p:cNvSpPr/>
            <p:nvPr/>
          </p:nvSpPr>
          <p:spPr>
            <a:xfrm>
              <a:off x="3058763" y="3883508"/>
              <a:ext cx="1458952" cy="451128"/>
            </a:xfrm>
            <a:prstGeom prst="roundRect">
              <a:avLst/>
            </a:prstGeom>
            <a:solidFill>
              <a:sysClr val="window" lastClr="FFFFFF">
                <a:alpha val="86000"/>
              </a:sysClr>
            </a:solidFill>
            <a:ln w="15875" cap="rnd" cmpd="sng" algn="ctr">
              <a:solidFill>
                <a:srgbClr val="DA964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E0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Web Resource </a:t>
              </a:r>
              <a:b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E0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E0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Filter/Enricher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9041" y="3984636"/>
              <a:ext cx="307200" cy="252000"/>
            </a:xfrm>
            <a:prstGeom prst="rect">
              <a:avLst/>
            </a:prstGeom>
          </p:spPr>
        </p:pic>
      </p:grpSp>
      <p:grpSp>
        <p:nvGrpSpPr>
          <p:cNvPr id="27" name="Gruppo 26"/>
          <p:cNvGrpSpPr/>
          <p:nvPr/>
        </p:nvGrpSpPr>
        <p:grpSpPr>
          <a:xfrm>
            <a:off x="244915" y="2210728"/>
            <a:ext cx="3595562" cy="670086"/>
            <a:chOff x="3058763" y="3883508"/>
            <a:chExt cx="1458953" cy="451128"/>
          </a:xfrm>
        </p:grpSpPr>
        <p:sp>
          <p:nvSpPr>
            <p:cNvPr id="28" name="Rettangolo arrotondato 27"/>
            <p:cNvSpPr/>
            <p:nvPr/>
          </p:nvSpPr>
          <p:spPr>
            <a:xfrm>
              <a:off x="3058763" y="3883508"/>
              <a:ext cx="1458953" cy="451128"/>
            </a:xfrm>
            <a:prstGeom prst="roundRect">
              <a:avLst/>
            </a:prstGeom>
            <a:solidFill>
              <a:sysClr val="window" lastClr="FFFFFF">
                <a:alpha val="86000"/>
              </a:sysClr>
            </a:solidFill>
            <a:ln w="15875" cap="rnd" cmpd="sng" algn="ctr">
              <a:solidFill>
                <a:srgbClr val="A6B72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A9918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Record Filter/Enricher</a:t>
              </a:r>
            </a:p>
          </p:txBody>
        </p:sp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9043" y="3984636"/>
              <a:ext cx="307200" cy="252000"/>
            </a:xfrm>
            <a:prstGeom prst="rect">
              <a:avLst/>
            </a:prstGeom>
          </p:spPr>
        </p:pic>
      </p:grpSp>
      <p:grpSp>
        <p:nvGrpSpPr>
          <p:cNvPr id="30" name="Gruppo 29"/>
          <p:cNvGrpSpPr/>
          <p:nvPr/>
        </p:nvGrpSpPr>
        <p:grpSpPr>
          <a:xfrm>
            <a:off x="244915" y="2995800"/>
            <a:ext cx="3595562" cy="691506"/>
            <a:chOff x="3058763" y="3883508"/>
            <a:chExt cx="1458953" cy="451128"/>
          </a:xfrm>
        </p:grpSpPr>
        <p:sp>
          <p:nvSpPr>
            <p:cNvPr id="31" name="Rettangolo arrotondato 30"/>
            <p:cNvSpPr/>
            <p:nvPr/>
          </p:nvSpPr>
          <p:spPr>
            <a:xfrm>
              <a:off x="3058763" y="3883508"/>
              <a:ext cx="1458953" cy="451128"/>
            </a:xfrm>
            <a:prstGeom prst="roundRect">
              <a:avLst/>
            </a:prstGeom>
            <a:solidFill>
              <a:sysClr val="window" lastClr="FFFFFF">
                <a:alpha val="86000"/>
              </a:sysClr>
            </a:solidFill>
            <a:ln w="15875" cap="rnd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Data Filter/Enricher</a:t>
              </a:r>
            </a:p>
          </p:txBody>
        </p:sp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4920" y="3984636"/>
              <a:ext cx="307200" cy="252000"/>
            </a:xfrm>
            <a:prstGeom prst="rect">
              <a:avLst/>
            </a:prstGeom>
          </p:spPr>
        </p:pic>
      </p:grpSp>
      <p:grpSp>
        <p:nvGrpSpPr>
          <p:cNvPr id="33" name="Gruppo 32"/>
          <p:cNvGrpSpPr/>
          <p:nvPr/>
        </p:nvGrpSpPr>
        <p:grpSpPr>
          <a:xfrm>
            <a:off x="173266" y="5932485"/>
            <a:ext cx="3595562" cy="599869"/>
            <a:chOff x="3058763" y="3883508"/>
            <a:chExt cx="1458953" cy="451128"/>
          </a:xfrm>
        </p:grpSpPr>
        <p:sp>
          <p:nvSpPr>
            <p:cNvPr id="34" name="Rettangolo arrotondato 33"/>
            <p:cNvSpPr/>
            <p:nvPr/>
          </p:nvSpPr>
          <p:spPr>
            <a:xfrm>
              <a:off x="3058763" y="3883508"/>
              <a:ext cx="1458953" cy="451128"/>
            </a:xfrm>
            <a:prstGeom prst="roundRect">
              <a:avLst/>
            </a:prstGeom>
            <a:solidFill>
              <a:sysClr val="window" lastClr="FFFFFF">
                <a:alpha val="86000"/>
              </a:sysClr>
            </a:solidFill>
            <a:ln w="158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Document Enricher</a:t>
              </a:r>
            </a:p>
          </p:txBody>
        </p:sp>
        <p:pic>
          <p:nvPicPr>
            <p:cNvPr id="35" name="Immagin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4920" y="3984636"/>
              <a:ext cx="307200" cy="252000"/>
            </a:xfrm>
            <a:prstGeom prst="rect">
              <a:avLst/>
            </a:prstGeom>
          </p:spPr>
        </p:pic>
      </p:grpSp>
      <p:sp>
        <p:nvSpPr>
          <p:cNvPr id="36" name="CasellaDiTesto 35"/>
          <p:cNvSpPr txBox="1"/>
          <p:nvPr/>
        </p:nvSpPr>
        <p:spPr>
          <a:xfrm>
            <a:off x="1559716" y="534771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entury Gothic"/>
              </a:rPr>
              <a:t>… .</a:t>
            </a:r>
            <a:endParaRPr lang="en-US" sz="32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5963061" y="1309453"/>
            <a:ext cx="2604451" cy="658571"/>
          </a:xfrm>
          <a:custGeom>
            <a:avLst/>
            <a:gdLst>
              <a:gd name="connsiteX0" fmla="*/ 0 w 2604451"/>
              <a:gd name="connsiteY0" fmla="*/ 0 h 658571"/>
              <a:gd name="connsiteX1" fmla="*/ 2275166 w 2604451"/>
              <a:gd name="connsiteY1" fmla="*/ 0 h 658571"/>
              <a:gd name="connsiteX2" fmla="*/ 2604451 w 2604451"/>
              <a:gd name="connsiteY2" fmla="*/ 329286 h 658571"/>
              <a:gd name="connsiteX3" fmla="*/ 2275166 w 2604451"/>
              <a:gd name="connsiteY3" fmla="*/ 658571 h 658571"/>
              <a:gd name="connsiteX4" fmla="*/ 0 w 2604451"/>
              <a:gd name="connsiteY4" fmla="*/ 658571 h 658571"/>
              <a:gd name="connsiteX5" fmla="*/ 0 w 2604451"/>
              <a:gd name="connsiteY5" fmla="*/ 0 h 65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4451" h="658571">
                <a:moveTo>
                  <a:pt x="0" y="0"/>
                </a:moveTo>
                <a:lnTo>
                  <a:pt x="2275166" y="0"/>
                </a:lnTo>
                <a:lnTo>
                  <a:pt x="2604451" y="329286"/>
                </a:lnTo>
                <a:lnTo>
                  <a:pt x="2275166" y="658571"/>
                </a:lnTo>
                <a:lnTo>
                  <a:pt x="0" y="6585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duotone>
                <a:srgbClr val="838383">
                  <a:shade val="80000"/>
                  <a:hueOff val="0"/>
                  <a:satOff val="0"/>
                  <a:lumOff val="0"/>
                  <a:alphaOff val="0"/>
                  <a:tint val="98000"/>
                  <a:lumMod val="102000"/>
                </a:srgbClr>
                <a:srgbClr val="838383">
                  <a:shade val="80000"/>
                  <a:hueOff val="0"/>
                  <a:satOff val="0"/>
                  <a:lumOff val="0"/>
                  <a:alphaOff val="0"/>
                  <a:shade val="98000"/>
                  <a:lumMod val="98000"/>
                </a:srgbClr>
              </a:duotone>
            </a:blip>
            <a:tile tx="0" ty="0" sx="100000" sy="100000" flip="none" algn="tl"/>
          </a:blip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76200" rIns="455055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noProof="0" dirty="0" smtClean="0">
                <a:solidFill>
                  <a:sysClr val="window" lastClr="FFFFFF"/>
                </a:solidFill>
                <a:latin typeface="Century Gothic"/>
                <a:ea typeface="+mn-ea"/>
                <a:cs typeface="+mn-cs"/>
              </a:rPr>
              <a:t>Harvest</a:t>
            </a:r>
            <a:endParaRPr lang="en-US" sz="2000" kern="1200" noProof="0" dirty="0">
              <a:solidFill>
                <a:sysClr val="window" lastClr="FFFFFF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Ovale 3"/>
          <p:cNvSpPr/>
          <p:nvPr/>
        </p:nvSpPr>
        <p:spPr>
          <a:xfrm>
            <a:off x="8238228" y="1309453"/>
            <a:ext cx="658571" cy="658571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igura a mano libera 4"/>
          <p:cNvSpPr/>
          <p:nvPr/>
        </p:nvSpPr>
        <p:spPr>
          <a:xfrm>
            <a:off x="5963061" y="2164613"/>
            <a:ext cx="2604451" cy="658571"/>
          </a:xfrm>
          <a:custGeom>
            <a:avLst/>
            <a:gdLst>
              <a:gd name="connsiteX0" fmla="*/ 0 w 2604451"/>
              <a:gd name="connsiteY0" fmla="*/ 0 h 658571"/>
              <a:gd name="connsiteX1" fmla="*/ 2275166 w 2604451"/>
              <a:gd name="connsiteY1" fmla="*/ 0 h 658571"/>
              <a:gd name="connsiteX2" fmla="*/ 2604451 w 2604451"/>
              <a:gd name="connsiteY2" fmla="*/ 329286 h 658571"/>
              <a:gd name="connsiteX3" fmla="*/ 2275166 w 2604451"/>
              <a:gd name="connsiteY3" fmla="*/ 658571 h 658571"/>
              <a:gd name="connsiteX4" fmla="*/ 0 w 2604451"/>
              <a:gd name="connsiteY4" fmla="*/ 658571 h 658571"/>
              <a:gd name="connsiteX5" fmla="*/ 0 w 2604451"/>
              <a:gd name="connsiteY5" fmla="*/ 0 h 65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4451" h="658571">
                <a:moveTo>
                  <a:pt x="0" y="0"/>
                </a:moveTo>
                <a:lnTo>
                  <a:pt x="2275166" y="0"/>
                </a:lnTo>
                <a:lnTo>
                  <a:pt x="2604451" y="329286"/>
                </a:lnTo>
                <a:lnTo>
                  <a:pt x="2275166" y="658571"/>
                </a:lnTo>
                <a:lnTo>
                  <a:pt x="0" y="6585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duotone>
                <a:srgbClr val="838383">
                  <a:shade val="80000"/>
                  <a:hueOff val="0"/>
                  <a:satOff val="0"/>
                  <a:lumOff val="12217"/>
                  <a:alphaOff val="0"/>
                  <a:tint val="98000"/>
                  <a:lumMod val="102000"/>
                </a:srgbClr>
                <a:srgbClr val="838383">
                  <a:shade val="80000"/>
                  <a:hueOff val="0"/>
                  <a:satOff val="0"/>
                  <a:lumOff val="12217"/>
                  <a:alphaOff val="0"/>
                  <a:shade val="98000"/>
                  <a:lumMod val="98000"/>
                </a:srgbClr>
              </a:duotone>
            </a:blip>
            <a:tile tx="0" ty="0" sx="100000" sy="100000" flip="none" algn="tl"/>
          </a:blip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76200" rIns="455055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noProof="0" dirty="0" smtClean="0">
                <a:solidFill>
                  <a:sysClr val="window" lastClr="FFFFFF"/>
                </a:solidFill>
                <a:latin typeface="Century Gothic"/>
                <a:ea typeface="+mn-ea"/>
                <a:cs typeface="+mn-cs"/>
              </a:rPr>
              <a:t>Accessibility Check</a:t>
            </a:r>
            <a:endParaRPr lang="en-US" sz="2000" kern="1200" noProof="0" dirty="0">
              <a:solidFill>
                <a:sysClr val="window" lastClr="FFFFFF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Ovale 5"/>
          <p:cNvSpPr/>
          <p:nvPr/>
        </p:nvSpPr>
        <p:spPr>
          <a:xfrm>
            <a:off x="8238228" y="2164613"/>
            <a:ext cx="658571" cy="658571"/>
          </a:xfrm>
          <a:prstGeom prst="ellipse">
            <a:avLst/>
          </a:prstGeom>
          <a:blipFill>
            <a:blip r:embed="rId7" cstate="print">
              <a:duotone>
                <a:srgbClr val="A6B72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igura a mano libera 6"/>
          <p:cNvSpPr/>
          <p:nvPr/>
        </p:nvSpPr>
        <p:spPr>
          <a:xfrm>
            <a:off x="5963061" y="3019772"/>
            <a:ext cx="2604451" cy="658571"/>
          </a:xfrm>
          <a:custGeom>
            <a:avLst/>
            <a:gdLst>
              <a:gd name="connsiteX0" fmla="*/ 0 w 2604451"/>
              <a:gd name="connsiteY0" fmla="*/ 0 h 658571"/>
              <a:gd name="connsiteX1" fmla="*/ 2275166 w 2604451"/>
              <a:gd name="connsiteY1" fmla="*/ 0 h 658571"/>
              <a:gd name="connsiteX2" fmla="*/ 2604451 w 2604451"/>
              <a:gd name="connsiteY2" fmla="*/ 329286 h 658571"/>
              <a:gd name="connsiteX3" fmla="*/ 2275166 w 2604451"/>
              <a:gd name="connsiteY3" fmla="*/ 658571 h 658571"/>
              <a:gd name="connsiteX4" fmla="*/ 0 w 2604451"/>
              <a:gd name="connsiteY4" fmla="*/ 658571 h 658571"/>
              <a:gd name="connsiteX5" fmla="*/ 0 w 2604451"/>
              <a:gd name="connsiteY5" fmla="*/ 0 h 65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4451" h="658571">
                <a:moveTo>
                  <a:pt x="0" y="0"/>
                </a:moveTo>
                <a:lnTo>
                  <a:pt x="2275166" y="0"/>
                </a:lnTo>
                <a:lnTo>
                  <a:pt x="2604451" y="329286"/>
                </a:lnTo>
                <a:lnTo>
                  <a:pt x="2275166" y="658571"/>
                </a:lnTo>
                <a:lnTo>
                  <a:pt x="0" y="6585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duotone>
                <a:srgbClr val="838383">
                  <a:shade val="80000"/>
                  <a:hueOff val="0"/>
                  <a:satOff val="0"/>
                  <a:lumOff val="24435"/>
                  <a:alphaOff val="0"/>
                  <a:tint val="98000"/>
                  <a:lumMod val="102000"/>
                </a:srgbClr>
                <a:srgbClr val="838383">
                  <a:shade val="80000"/>
                  <a:hueOff val="0"/>
                  <a:satOff val="0"/>
                  <a:lumOff val="24435"/>
                  <a:alphaOff val="0"/>
                  <a:shade val="98000"/>
                  <a:lumMod val="98000"/>
                </a:srgbClr>
              </a:duotone>
            </a:blip>
            <a:tile tx="0" ty="0" sx="100000" sy="100000" flip="none" algn="tl"/>
          </a:blip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76200" rIns="455055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noProof="0" dirty="0" smtClean="0">
                <a:solidFill>
                  <a:sysClr val="window" lastClr="FFFFFF"/>
                </a:solidFill>
                <a:latin typeface="Century Gothic"/>
                <a:ea typeface="+mn-ea"/>
                <a:cs typeface="+mn-cs"/>
              </a:rPr>
              <a:t>Add Tags</a:t>
            </a:r>
            <a:endParaRPr lang="en-US" sz="2000" kern="1200" noProof="0" dirty="0">
              <a:solidFill>
                <a:sysClr val="window" lastClr="FFFFFF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8238228" y="3019772"/>
            <a:ext cx="658571" cy="658571"/>
          </a:xfrm>
          <a:prstGeom prst="ellipse">
            <a:avLst/>
          </a:prstGeom>
          <a:blipFill>
            <a:blip r:embed="rId8" cstate="print">
              <a:duotone>
                <a:srgbClr val="DF532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CasellaDiTesto 37"/>
          <p:cNvSpPr txBox="1"/>
          <p:nvPr/>
        </p:nvSpPr>
        <p:spPr>
          <a:xfrm>
            <a:off x="6661530" y="5853968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Century Gothic"/>
              </a:rPr>
              <a:t>… .</a:t>
            </a:r>
            <a:endParaRPr lang="en-US" sz="3200" dirty="0">
              <a:solidFill>
                <a:schemeClr val="bg2"/>
              </a:solidFill>
              <a:latin typeface="Century Gothic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223341" y="3839722"/>
            <a:ext cx="3595560" cy="738142"/>
            <a:chOff x="3058763" y="3883508"/>
            <a:chExt cx="1458952" cy="451128"/>
          </a:xfrm>
        </p:grpSpPr>
        <p:sp>
          <p:nvSpPr>
            <p:cNvPr id="23" name="Rettangolo arrotondato 22"/>
            <p:cNvSpPr/>
            <p:nvPr/>
          </p:nvSpPr>
          <p:spPr>
            <a:xfrm>
              <a:off x="3058763" y="3883508"/>
              <a:ext cx="1458952" cy="451128"/>
            </a:xfrm>
            <a:prstGeom prst="roundRect">
              <a:avLst/>
            </a:prstGeom>
            <a:solidFill>
              <a:sysClr val="window" lastClr="FFFFFF">
                <a:alpha val="86000"/>
              </a:sysClr>
            </a:solidFill>
            <a:ln w="15875" cap="rnd" cmpd="sng" algn="ctr">
              <a:solidFill>
                <a:srgbClr val="DA964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E0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Spatial Resolution normalization (km)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40" name="Immagin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9041" y="3984636"/>
              <a:ext cx="307200" cy="252000"/>
            </a:xfrm>
            <a:prstGeom prst="rect">
              <a:avLst/>
            </a:prstGeom>
          </p:spPr>
        </p:pic>
      </p:grpSp>
      <p:grpSp>
        <p:nvGrpSpPr>
          <p:cNvPr id="41" name="Gruppo 40"/>
          <p:cNvGrpSpPr/>
          <p:nvPr/>
        </p:nvGrpSpPr>
        <p:grpSpPr>
          <a:xfrm>
            <a:off x="223341" y="4739781"/>
            <a:ext cx="3595560" cy="705288"/>
            <a:chOff x="3058763" y="3883508"/>
            <a:chExt cx="1458952" cy="451128"/>
          </a:xfrm>
        </p:grpSpPr>
        <p:sp>
          <p:nvSpPr>
            <p:cNvPr id="42" name="Rettangolo arrotondato 41"/>
            <p:cNvSpPr/>
            <p:nvPr/>
          </p:nvSpPr>
          <p:spPr>
            <a:xfrm>
              <a:off x="3058763" y="3883508"/>
              <a:ext cx="1458952" cy="451128"/>
            </a:xfrm>
            <a:prstGeom prst="roundRect">
              <a:avLst/>
            </a:prstGeom>
            <a:solidFill>
              <a:sysClr val="window" lastClr="FFFFFF">
                <a:alpha val="86000"/>
              </a:sysClr>
            </a:solidFill>
            <a:ln w="15875" cap="rnd" cmpd="sng" algn="ctr">
              <a:solidFill>
                <a:srgbClr val="DA964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6E0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Temporal Resolution normalization (day)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43" name="Immagin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9041" y="3984636"/>
              <a:ext cx="307200" cy="252000"/>
            </a:xfrm>
            <a:prstGeom prst="rect">
              <a:avLst/>
            </a:prstGeom>
          </p:spPr>
        </p:pic>
      </p:grpSp>
      <p:grpSp>
        <p:nvGrpSpPr>
          <p:cNvPr id="44" name="Gruppo 43"/>
          <p:cNvGrpSpPr/>
          <p:nvPr/>
        </p:nvGrpSpPr>
        <p:grpSpPr>
          <a:xfrm>
            <a:off x="6012974" y="3919293"/>
            <a:ext cx="2604451" cy="658571"/>
            <a:chOff x="491365" y="1711130"/>
            <a:chExt cx="2604451" cy="658571"/>
          </a:xfrm>
        </p:grpSpPr>
        <p:sp>
          <p:nvSpPr>
            <p:cNvPr id="45" name="Pentagono 44"/>
            <p:cNvSpPr/>
            <p:nvPr/>
          </p:nvSpPr>
          <p:spPr>
            <a:xfrm>
              <a:off x="491365" y="1711130"/>
              <a:ext cx="2604451" cy="658571"/>
            </a:xfrm>
            <a:prstGeom prst="homePlate">
              <a:avLst/>
            </a:prstGeom>
            <a:blipFill rotWithShape="0">
              <a:blip r:embed="rId5">
                <a:duotone>
                  <a:srgbClr val="838383">
                    <a:shade val="80000"/>
                    <a:hueOff val="0"/>
                    <a:satOff val="0"/>
                    <a:lumOff val="24435"/>
                    <a:alphaOff val="0"/>
                    <a:tint val="98000"/>
                    <a:lumMod val="102000"/>
                  </a:srgbClr>
                  <a:srgbClr val="838383">
                    <a:shade val="80000"/>
                    <a:hueOff val="0"/>
                    <a:satOff val="0"/>
                    <a:lumOff val="24435"/>
                    <a:alphaOff val="0"/>
                    <a:shade val="98000"/>
                    <a:lumMod val="98000"/>
                  </a:srgbClr>
                </a:duotone>
              </a:blip>
              <a:tile tx="0" ty="0" sx="100000" sy="100000" flip="none" algn="tl"/>
            </a:blip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Pentagono 4"/>
            <p:cNvSpPr/>
            <p:nvPr/>
          </p:nvSpPr>
          <p:spPr>
            <a:xfrm>
              <a:off x="491365" y="1711130"/>
              <a:ext cx="2439808" cy="658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76200" rIns="290412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noProof="0" dirty="0" smtClean="0">
                  <a:solidFill>
                    <a:sysClr val="window" lastClr="FFFFFF"/>
                  </a:solidFill>
                  <a:latin typeface="Century Gothic"/>
                  <a:ea typeface="+mn-ea"/>
                  <a:cs typeface="+mn-cs"/>
                </a:rPr>
                <a:t>Metadata change</a:t>
              </a:r>
              <a:endParaRPr lang="en-US" sz="2000" kern="1200" noProof="0" dirty="0">
                <a:solidFill>
                  <a:sysClr val="window" lastClr="FFFFFF"/>
                </a:solidFill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6012974" y="4763139"/>
            <a:ext cx="2604451" cy="658571"/>
            <a:chOff x="491365" y="1711130"/>
            <a:chExt cx="2604451" cy="658571"/>
          </a:xfrm>
        </p:grpSpPr>
        <p:sp>
          <p:nvSpPr>
            <p:cNvPr id="48" name="Pentagono 47"/>
            <p:cNvSpPr/>
            <p:nvPr/>
          </p:nvSpPr>
          <p:spPr>
            <a:xfrm>
              <a:off x="491365" y="1711130"/>
              <a:ext cx="2604451" cy="658571"/>
            </a:xfrm>
            <a:prstGeom prst="homePlate">
              <a:avLst/>
            </a:prstGeom>
            <a:blipFill rotWithShape="0">
              <a:blip r:embed="rId5">
                <a:duotone>
                  <a:srgbClr val="838383">
                    <a:shade val="80000"/>
                    <a:hueOff val="0"/>
                    <a:satOff val="0"/>
                    <a:lumOff val="24435"/>
                    <a:alphaOff val="0"/>
                    <a:tint val="98000"/>
                    <a:lumMod val="102000"/>
                  </a:srgbClr>
                  <a:srgbClr val="838383">
                    <a:shade val="80000"/>
                    <a:hueOff val="0"/>
                    <a:satOff val="0"/>
                    <a:lumOff val="24435"/>
                    <a:alphaOff val="0"/>
                    <a:shade val="98000"/>
                    <a:lumMod val="98000"/>
                  </a:srgbClr>
                </a:duotone>
              </a:blip>
              <a:tile tx="0" ty="0" sx="100000" sy="100000" flip="none" algn="tl"/>
            </a:blip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Pentagono 4"/>
            <p:cNvSpPr/>
            <p:nvPr/>
          </p:nvSpPr>
          <p:spPr>
            <a:xfrm>
              <a:off x="491365" y="1711130"/>
              <a:ext cx="2439808" cy="658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76200" rIns="290412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noProof="0" dirty="0" smtClean="0">
                  <a:solidFill>
                    <a:sysClr val="window" lastClr="FFFFFF"/>
                  </a:solidFill>
                  <a:latin typeface="Century Gothic"/>
                  <a:ea typeface="+mn-ea"/>
                  <a:cs typeface="+mn-cs"/>
                </a:rPr>
                <a:t>Metadata change</a:t>
              </a:r>
              <a:endParaRPr lang="en-US" sz="2000" kern="1200" noProof="0" dirty="0">
                <a:solidFill>
                  <a:sysClr val="window" lastClr="FFFFFF"/>
                </a:solidFill>
                <a:latin typeface="Century Gothic"/>
                <a:ea typeface="+mn-ea"/>
                <a:cs typeface="+mn-cs"/>
              </a:endParaRPr>
            </a:p>
          </p:txBody>
        </p:sp>
      </p:grpSp>
      <p:pic>
        <p:nvPicPr>
          <p:cNvPr id="1026" name="Picture 2" descr="http://www.communicus.com/wp-content/uploads/2014/03/ca-icon5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55" y="3864431"/>
            <a:ext cx="751141" cy="7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www.communicus.com/wp-content/uploads/2014/03/ca-icon5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33" y="4699792"/>
            <a:ext cx="751141" cy="7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arrotondato 8"/>
          <p:cNvSpPr/>
          <p:nvPr/>
        </p:nvSpPr>
        <p:spPr bwMode="auto">
          <a:xfrm>
            <a:off x="154015" y="5909126"/>
            <a:ext cx="3645635" cy="631288"/>
          </a:xfrm>
          <a:prstGeom prst="roundRect">
            <a:avLst/>
          </a:prstGeom>
          <a:solidFill>
            <a:srgbClr val="FFFFFF">
              <a:alpha val="5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9693" y="3071397"/>
            <a:ext cx="2347407" cy="7646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143505" y="3750366"/>
            <a:ext cx="8742784" cy="1757763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883422">
            <a:off x="4936154" y="4135876"/>
            <a:ext cx="2778038" cy="954107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Improve Discoverability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3" name="Can 52"/>
          <p:cNvSpPr/>
          <p:nvPr/>
        </p:nvSpPr>
        <p:spPr bwMode="auto">
          <a:xfrm>
            <a:off x="3926647" y="246431"/>
            <a:ext cx="776749" cy="853373"/>
          </a:xfrm>
          <a:prstGeom prst="can">
            <a:avLst>
              <a:gd name="adj" fmla="val 54932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92E5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theme/theme1.xml><?xml version="1.0" encoding="utf-8"?>
<a:theme xmlns:a="http://schemas.openxmlformats.org/drawingml/2006/main" name="1_OGC_PowerPoint_Template">
  <a:themeElements>
    <a:clrScheme name="">
      <a:dk1>
        <a:srgbClr val="000000"/>
      </a:dk1>
      <a:lt1>
        <a:srgbClr val="FFFFCC"/>
      </a:lt1>
      <a:dk2>
        <a:srgbClr val="092E5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rgbClr val="092E5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rgbClr val="092E5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742</Words>
  <Application>Microsoft Office PowerPoint</Application>
  <PresentationFormat>On-screen Show (4:3)</PresentationFormat>
  <Paragraphs>250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Minion Pro Cond</vt:lpstr>
      <vt:lpstr>Times New Roman</vt:lpstr>
      <vt:lpstr>Wingdings 2</vt:lpstr>
      <vt:lpstr>1_OGC_PowerPoint_Template</vt:lpstr>
      <vt:lpstr>Tema di Office</vt:lpstr>
      <vt:lpstr>PowerPoint Presentation</vt:lpstr>
      <vt:lpstr>PowerPoint Presentation</vt:lpstr>
      <vt:lpstr>PowerPoint Presentation</vt:lpstr>
      <vt:lpstr>The High-level Process</vt:lpstr>
      <vt:lpstr>GAPS RECOGNITION Bottom-UP approach</vt:lpstr>
      <vt:lpstr>Gaps Recognition Process</vt:lpstr>
      <vt:lpstr>Gaps Recognition Process</vt:lpstr>
      <vt:lpstr>Gaps Recognition Process</vt:lpstr>
      <vt:lpstr>Metadata Enrichers </vt:lpstr>
      <vt:lpstr>Possible Gaps</vt:lpstr>
      <vt:lpstr>User Needs Matching</vt:lpstr>
      <vt:lpstr>Regular Match: Text</vt:lpstr>
      <vt:lpstr>Regular Match:  Text + Spatial Resolution</vt:lpstr>
      <vt:lpstr>Regular Match:  Text + Spatial + Temporal Resolutions</vt:lpstr>
      <vt:lpstr>Regular Match: Trend</vt:lpstr>
      <vt:lpstr>Relaxed Match: Trend</vt:lpstr>
      <vt:lpstr>Analysis: Some considerations</vt:lpstr>
      <vt:lpstr>First analysis</vt:lpstr>
      <vt:lpstr>Analysis: possible Gap Types</vt:lpstr>
      <vt:lpstr>Lack of registered resources</vt:lpstr>
      <vt:lpstr>Lack of required EVs</vt:lpstr>
      <vt:lpstr>GEOSS Infrastructure Gaps</vt:lpstr>
      <vt:lpstr>GAPS ADDRESSING  the DAB role</vt:lpstr>
      <vt:lpstr>User-focused actions</vt:lpstr>
      <vt:lpstr>User-focused actions</vt:lpstr>
      <vt:lpstr>Resource Providers-driven actions</vt:lpstr>
      <vt:lpstr>Resource Providers-driven actions</vt:lpstr>
      <vt:lpstr>Possible Action types for the DAB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Review meeting</dc:title>
  <dc:creator>Stefano</dc:creator>
  <cp:lastModifiedBy>Stefano</cp:lastModifiedBy>
  <cp:revision>234</cp:revision>
  <dcterms:created xsi:type="dcterms:W3CDTF">2016-10-04T12:43:25Z</dcterms:created>
  <dcterms:modified xsi:type="dcterms:W3CDTF">2016-10-12T10:40:43Z</dcterms:modified>
</cp:coreProperties>
</file>